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theme/theme7.xml" ContentType="application/vnd.openxmlformats-officedocument.theme+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theme/theme8.xml" ContentType="application/vnd.openxmlformats-officedocument.theme+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12" r:id="rId4"/>
    <p:sldMasterId id="2147483786" r:id="rId5"/>
    <p:sldMasterId id="2147483805" r:id="rId6"/>
    <p:sldMasterId id="2147483823" r:id="rId7"/>
    <p:sldMasterId id="2147483824" r:id="rId8"/>
    <p:sldMasterId id="2147483839" r:id="rId9"/>
    <p:sldMasterId id="2147483841" r:id="rId10"/>
    <p:sldMasterId id="2147483862" r:id="rId11"/>
    <p:sldMasterId id="2147483883" r:id="rId12"/>
  </p:sldMasterIdLst>
  <p:notesMasterIdLst>
    <p:notesMasterId r:id="rId21"/>
  </p:notesMasterIdLst>
  <p:handoutMasterIdLst>
    <p:handoutMasterId r:id="rId22"/>
  </p:handoutMasterIdLst>
  <p:sldIdLst>
    <p:sldId id="1833" r:id="rId13"/>
    <p:sldId id="1829" r:id="rId14"/>
    <p:sldId id="1828" r:id="rId15"/>
    <p:sldId id="1822" r:id="rId16"/>
    <p:sldId id="1830" r:id="rId17"/>
    <p:sldId id="1824" r:id="rId18"/>
    <p:sldId id="1831" r:id="rId19"/>
    <p:sldId id="1832" r:id="rId20"/>
  </p:sldIdLst>
  <p:sldSz cx="9144000" cy="5143500" type="screen16x9"/>
  <p:notesSz cx="7010400" cy="9236075"/>
  <p:defaultTextStyle>
    <a:defPPr>
      <a:defRPr lang="en-US"/>
    </a:defPPr>
    <a:lvl1pPr algn="l" rtl="0" fontAlgn="base">
      <a:spcBef>
        <a:spcPct val="0"/>
      </a:spcBef>
      <a:spcAft>
        <a:spcPct val="0"/>
      </a:spcAft>
      <a:defRPr sz="2800" kern="1200">
        <a:solidFill>
          <a:schemeClr val="tx1"/>
        </a:solidFill>
        <a:latin typeface="Arial" charset="0"/>
        <a:ea typeface="+mn-ea"/>
        <a:cs typeface="+mn-cs"/>
      </a:defRPr>
    </a:lvl1pPr>
    <a:lvl2pPr marL="457200" algn="l" rtl="0" fontAlgn="base">
      <a:spcBef>
        <a:spcPct val="0"/>
      </a:spcBef>
      <a:spcAft>
        <a:spcPct val="0"/>
      </a:spcAft>
      <a:defRPr sz="2800" kern="1200">
        <a:solidFill>
          <a:schemeClr val="tx1"/>
        </a:solidFill>
        <a:latin typeface="Arial" charset="0"/>
        <a:ea typeface="+mn-ea"/>
        <a:cs typeface="+mn-cs"/>
      </a:defRPr>
    </a:lvl2pPr>
    <a:lvl3pPr marL="914400" algn="l" rtl="0" fontAlgn="base">
      <a:spcBef>
        <a:spcPct val="0"/>
      </a:spcBef>
      <a:spcAft>
        <a:spcPct val="0"/>
      </a:spcAft>
      <a:defRPr sz="2800" kern="1200">
        <a:solidFill>
          <a:schemeClr val="tx1"/>
        </a:solidFill>
        <a:latin typeface="Arial" charset="0"/>
        <a:ea typeface="+mn-ea"/>
        <a:cs typeface="+mn-cs"/>
      </a:defRPr>
    </a:lvl3pPr>
    <a:lvl4pPr marL="1371600" algn="l" rtl="0" fontAlgn="base">
      <a:spcBef>
        <a:spcPct val="0"/>
      </a:spcBef>
      <a:spcAft>
        <a:spcPct val="0"/>
      </a:spcAft>
      <a:defRPr sz="2800" kern="1200">
        <a:solidFill>
          <a:schemeClr val="tx1"/>
        </a:solidFill>
        <a:latin typeface="Arial" charset="0"/>
        <a:ea typeface="+mn-ea"/>
        <a:cs typeface="+mn-cs"/>
      </a:defRPr>
    </a:lvl4pPr>
    <a:lvl5pPr marL="1828800" algn="l" rtl="0" fontAlgn="base">
      <a:spcBef>
        <a:spcPct val="0"/>
      </a:spcBef>
      <a:spcAft>
        <a:spcPct val="0"/>
      </a:spcAft>
      <a:defRPr sz="2800" kern="1200">
        <a:solidFill>
          <a:schemeClr val="tx1"/>
        </a:solidFill>
        <a:latin typeface="Arial" charset="0"/>
        <a:ea typeface="+mn-ea"/>
        <a:cs typeface="+mn-cs"/>
      </a:defRPr>
    </a:lvl5pPr>
    <a:lvl6pPr marL="2286000" algn="l" defTabSz="914400" rtl="0" eaLnBrk="1" latinLnBrk="0" hangingPunct="1">
      <a:defRPr sz="2800" kern="1200">
        <a:solidFill>
          <a:schemeClr val="tx1"/>
        </a:solidFill>
        <a:latin typeface="Arial" charset="0"/>
        <a:ea typeface="+mn-ea"/>
        <a:cs typeface="+mn-cs"/>
      </a:defRPr>
    </a:lvl6pPr>
    <a:lvl7pPr marL="2743200" algn="l" defTabSz="914400" rtl="0" eaLnBrk="1" latinLnBrk="0" hangingPunct="1">
      <a:defRPr sz="2800" kern="1200">
        <a:solidFill>
          <a:schemeClr val="tx1"/>
        </a:solidFill>
        <a:latin typeface="Arial" charset="0"/>
        <a:ea typeface="+mn-ea"/>
        <a:cs typeface="+mn-cs"/>
      </a:defRPr>
    </a:lvl7pPr>
    <a:lvl8pPr marL="3200400" algn="l" defTabSz="914400" rtl="0" eaLnBrk="1" latinLnBrk="0" hangingPunct="1">
      <a:defRPr sz="2800" kern="1200">
        <a:solidFill>
          <a:schemeClr val="tx1"/>
        </a:solidFill>
        <a:latin typeface="Arial" charset="0"/>
        <a:ea typeface="+mn-ea"/>
        <a:cs typeface="+mn-cs"/>
      </a:defRPr>
    </a:lvl8pPr>
    <a:lvl9pPr marL="3657600" algn="l" defTabSz="914400" rtl="0" eaLnBrk="1" latinLnBrk="0" hangingPunct="1">
      <a:defRPr sz="28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2" pos="2880">
          <p15:clr>
            <a:srgbClr val="A4A3A4"/>
          </p15:clr>
        </p15:guide>
        <p15:guide id="3" orient="horz" pos="1620">
          <p15:clr>
            <a:srgbClr val="A4A3A4"/>
          </p15:clr>
        </p15:guide>
      </p15:sldGuideLst>
    </p:ext>
    <p:ext uri="{2D200454-40CA-4A62-9FC3-DE9A4176ACB9}">
      <p15:notesGuideLst xmlns:p15="http://schemas.microsoft.com/office/powerpoint/2012/main">
        <p15:guide id="1" orient="horz" pos="2909" userDrawn="1">
          <p15:clr>
            <a:srgbClr val="A4A3A4"/>
          </p15:clr>
        </p15:guide>
        <p15:guide id="2" pos="220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McKenna, Megan" initials="MM" lastIdx="1" clrIdx="6">
    <p:extLst/>
  </p:cmAuthor>
  <p:cmAuthor id="1" name="Harmeling, John" initials="HJ" lastIdx="66" clrIdx="0">
    <p:extLst/>
  </p:cmAuthor>
  <p:cmAuthor id="8" name="Shaw, Sam" initials="SS" lastIdx="1" clrIdx="7">
    <p:extLst/>
  </p:cmAuthor>
  <p:cmAuthor id="2" name="Cate Downes" initials="" lastIdx="1" clrIdx="1"/>
  <p:cmAuthor id="9" name="Tim Ganschow" initials="TG" lastIdx="1" clrIdx="8">
    <p:extLst/>
  </p:cmAuthor>
  <p:cmAuthor id="3" name="Martin, Kristen" initials="MK" lastIdx="2" clrIdx="2">
    <p:extLst/>
  </p:cmAuthor>
  <p:cmAuthor id="10" name="Tim Ganschow" initials="TG [2]" lastIdx="1" clrIdx="9">
    <p:extLst/>
  </p:cmAuthor>
  <p:cmAuthor id="4" name="Erker, Libby" initials="EL" lastIdx="2" clrIdx="3"/>
  <p:cmAuthor id="11" name="Pugh, Erich" initials="PE" lastIdx="6" clrIdx="10">
    <p:extLst>
      <p:ext uri="{19B8F6BF-5375-455C-9EA6-DF929625EA0E}">
        <p15:presenceInfo xmlns:p15="http://schemas.microsoft.com/office/powerpoint/2012/main" userId="S-1-5-21-507921405-362288127-725345543-267863" providerId="AD"/>
      </p:ext>
    </p:extLst>
  </p:cmAuthor>
  <p:cmAuthor id="5" name="Tarver, Carol" initials="TC" lastIdx="6" clrIdx="4"/>
  <p:cmAuthor id="12" name="Jakabovics, Elanit" initials="JE" lastIdx="3" clrIdx="11">
    <p:extLst>
      <p:ext uri="{19B8F6BF-5375-455C-9EA6-DF929625EA0E}">
        <p15:presenceInfo xmlns:p15="http://schemas.microsoft.com/office/powerpoint/2012/main" userId="S-1-5-21-507921405-362288127-725345543-74565" providerId="AD"/>
      </p:ext>
    </p:extLst>
  </p:cmAuthor>
  <p:cmAuthor id="6" name="Rubenson, Todd" initials="RT" lastIdx="2" clrIdx="5">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9581B2"/>
    <a:srgbClr val="FFC7CE"/>
    <a:srgbClr val="725698"/>
    <a:srgbClr val="4F2D7F"/>
    <a:srgbClr val="9BD732"/>
    <a:srgbClr val="00A7B5"/>
    <a:srgbClr val="C8BEAF"/>
    <a:srgbClr val="DCD5E5"/>
    <a:srgbClr val="7257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90" autoAdjust="0"/>
    <p:restoredTop sz="89066" autoAdjust="0"/>
  </p:normalViewPr>
  <p:slideViewPr>
    <p:cSldViewPr snapToGrid="0">
      <p:cViewPr varScale="1">
        <p:scale>
          <a:sx n="135" d="100"/>
          <a:sy n="135" d="100"/>
        </p:scale>
        <p:origin x="1020" y="120"/>
      </p:cViewPr>
      <p:guideLst>
        <p:guide pos="2880"/>
        <p:guide orient="horz" pos="1620"/>
      </p:guideLst>
    </p:cSldViewPr>
  </p:slideViewPr>
  <p:outlineViewPr>
    <p:cViewPr>
      <p:scale>
        <a:sx n="33" d="100"/>
        <a:sy n="33" d="100"/>
      </p:scale>
      <p:origin x="0" y="0"/>
    </p:cViewPr>
  </p:outlineViewPr>
  <p:notesTextViewPr>
    <p:cViewPr>
      <p:scale>
        <a:sx n="3" d="2"/>
        <a:sy n="3" d="2"/>
      </p:scale>
      <p:origin x="0" y="0"/>
    </p:cViewPr>
  </p:notesTextViewPr>
  <p:sorterViewPr>
    <p:cViewPr>
      <p:scale>
        <a:sx n="50" d="100"/>
        <a:sy n="50" d="100"/>
      </p:scale>
      <p:origin x="0" y="-4384"/>
    </p:cViewPr>
  </p:sorterViewPr>
  <p:notesViewPr>
    <p:cSldViewPr snapToGrid="0">
      <p:cViewPr varScale="1">
        <p:scale>
          <a:sx n="86" d="100"/>
          <a:sy n="86" d="100"/>
        </p:scale>
        <p:origin x="3786" y="78"/>
      </p:cViewPr>
      <p:guideLst>
        <p:guide orient="horz" pos="2909"/>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Master" Target="slideMasters/slideMaster4.xml"/><Relationship Id="rId12" Type="http://schemas.openxmlformats.org/officeDocument/2006/relationships/slideMaster" Target="slideMasters/slideMaster9.xml"/><Relationship Id="rId17" Type="http://schemas.openxmlformats.org/officeDocument/2006/relationships/slide" Target="slides/slide5.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4.xml"/><Relationship Id="rId20" Type="http://schemas.openxmlformats.org/officeDocument/2006/relationships/slide" Target="slides/slide8.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3.xml"/><Relationship Id="rId23" Type="http://schemas.openxmlformats.org/officeDocument/2006/relationships/commentAuthors" Target="commentAuthors.xml"/><Relationship Id="rId10" Type="http://schemas.openxmlformats.org/officeDocument/2006/relationships/slideMaster" Target="slideMasters/slideMaster7.xml"/><Relationship Id="rId19" Type="http://schemas.openxmlformats.org/officeDocument/2006/relationships/slide" Target="slides/slide7.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2.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132BA5A-F87E-4FB3-A924-8ECC2732E5CC}" type="doc">
      <dgm:prSet loTypeId="urn:microsoft.com/office/officeart/2009/3/layout/CircleRelationship" loCatId="relationship" qsTypeId="urn:microsoft.com/office/officeart/2005/8/quickstyle/simple1" qsCatId="simple" csTypeId="urn:microsoft.com/office/officeart/2005/8/colors/accent1_2" csCatId="accent1" phldr="1"/>
      <dgm:spPr/>
      <dgm:t>
        <a:bodyPr/>
        <a:lstStyle/>
        <a:p>
          <a:endParaRPr lang="en-US"/>
        </a:p>
      </dgm:t>
    </dgm:pt>
    <dgm:pt modelId="{1DA85F0E-DAB1-40DC-A124-1AC4FD28ADB0}">
      <dgm:prSet phldrT="[Text]" custT="1"/>
      <dgm:spPr/>
      <dgm:t>
        <a:bodyPr/>
        <a:lstStyle/>
        <a:p>
          <a:r>
            <a:rPr lang="en-US" sz="1100" smtClean="0">
              <a:latin typeface="GT Walsheim Bold" panose="02000503040000020003" pitchFamily="50" charset="0"/>
            </a:rPr>
            <a:t>Financials</a:t>
          </a:r>
          <a:endParaRPr lang="en-US" sz="1100" dirty="0">
            <a:latin typeface="GT Walsheim Bold" panose="02000503040000020003" pitchFamily="50" charset="0"/>
          </a:endParaRPr>
        </a:p>
      </dgm:t>
    </dgm:pt>
    <dgm:pt modelId="{9C55D38A-0854-4ED8-9387-02B948775763}" type="parTrans" cxnId="{5EE17C59-C421-4F67-A38F-2E1F0F217B12}">
      <dgm:prSet/>
      <dgm:spPr/>
      <dgm:t>
        <a:bodyPr/>
        <a:lstStyle/>
        <a:p>
          <a:endParaRPr lang="en-US" sz="1100">
            <a:latin typeface="GT Walsheim Bold" panose="02000503040000020003" pitchFamily="50" charset="0"/>
          </a:endParaRPr>
        </a:p>
      </dgm:t>
    </dgm:pt>
    <dgm:pt modelId="{2CD02AB1-80E3-4AC2-BFDE-5C214333DED8}" type="sibTrans" cxnId="{5EE17C59-C421-4F67-A38F-2E1F0F217B12}">
      <dgm:prSet/>
      <dgm:spPr/>
      <dgm:t>
        <a:bodyPr/>
        <a:lstStyle/>
        <a:p>
          <a:endParaRPr lang="en-US" sz="1100">
            <a:latin typeface="GT Walsheim Bold" panose="02000503040000020003" pitchFamily="50" charset="0"/>
          </a:endParaRPr>
        </a:p>
      </dgm:t>
    </dgm:pt>
    <dgm:pt modelId="{A8668AA6-9AB0-40B1-B652-2B336DDA752B}">
      <dgm:prSet phldrT="[Text]" custT="1"/>
      <dgm:spPr/>
      <dgm:t>
        <a:bodyPr/>
        <a:lstStyle/>
        <a:p>
          <a:r>
            <a:rPr lang="en-US" sz="1100" dirty="0" smtClean="0">
              <a:latin typeface="GT Walsheim Bold" panose="02000503040000020003" pitchFamily="50" charset="0"/>
            </a:rPr>
            <a:t>Training</a:t>
          </a:r>
          <a:endParaRPr lang="en-US" sz="1100" dirty="0">
            <a:latin typeface="GT Walsheim Bold" panose="02000503040000020003" pitchFamily="50" charset="0"/>
          </a:endParaRPr>
        </a:p>
      </dgm:t>
    </dgm:pt>
    <dgm:pt modelId="{BD4E654A-C47F-436E-B85B-9A222FAA0141}" type="parTrans" cxnId="{33499735-193B-4007-A47A-A0EC3D6E6A63}">
      <dgm:prSet/>
      <dgm:spPr/>
      <dgm:t>
        <a:bodyPr/>
        <a:lstStyle/>
        <a:p>
          <a:endParaRPr lang="en-US" sz="1100">
            <a:latin typeface="GT Walsheim Bold" panose="02000503040000020003" pitchFamily="50" charset="0"/>
          </a:endParaRPr>
        </a:p>
      </dgm:t>
    </dgm:pt>
    <dgm:pt modelId="{1DD12F91-2985-4807-A906-E6CE897F7248}" type="sibTrans" cxnId="{33499735-193B-4007-A47A-A0EC3D6E6A63}">
      <dgm:prSet/>
      <dgm:spPr/>
      <dgm:t>
        <a:bodyPr/>
        <a:lstStyle/>
        <a:p>
          <a:endParaRPr lang="en-US" sz="1100">
            <a:latin typeface="GT Walsheim Bold" panose="02000503040000020003" pitchFamily="50" charset="0"/>
          </a:endParaRPr>
        </a:p>
      </dgm:t>
    </dgm:pt>
    <dgm:pt modelId="{AA03415E-F93C-4E9D-BA6F-2D00E31BF6BD}">
      <dgm:prSet phldrT="[Text]" custT="1"/>
      <dgm:spPr/>
      <dgm:t>
        <a:bodyPr/>
        <a:lstStyle/>
        <a:p>
          <a:r>
            <a:rPr lang="en-US" sz="1100" dirty="0" smtClean="0">
              <a:latin typeface="GT Walsheim Bold" panose="02000503040000020003" pitchFamily="50" charset="0"/>
            </a:rPr>
            <a:t>Recruiting</a:t>
          </a:r>
          <a:endParaRPr lang="en-US" sz="1100" dirty="0">
            <a:latin typeface="GT Walsheim Bold" panose="02000503040000020003" pitchFamily="50" charset="0"/>
          </a:endParaRPr>
        </a:p>
      </dgm:t>
    </dgm:pt>
    <dgm:pt modelId="{16EECE7F-AA9F-43C0-B0A8-88158EA1E889}" type="parTrans" cxnId="{D60A9552-32A6-4C8D-8B26-ECC16101A55F}">
      <dgm:prSet/>
      <dgm:spPr/>
      <dgm:t>
        <a:bodyPr/>
        <a:lstStyle/>
        <a:p>
          <a:endParaRPr lang="en-US" sz="1100">
            <a:latin typeface="GT Walsheim Bold" panose="02000503040000020003" pitchFamily="50" charset="0"/>
          </a:endParaRPr>
        </a:p>
      </dgm:t>
    </dgm:pt>
    <dgm:pt modelId="{41F15025-0DF1-4063-96AF-D6E6ED537C76}" type="sibTrans" cxnId="{D60A9552-32A6-4C8D-8B26-ECC16101A55F}">
      <dgm:prSet/>
      <dgm:spPr/>
      <dgm:t>
        <a:bodyPr/>
        <a:lstStyle/>
        <a:p>
          <a:endParaRPr lang="en-US" sz="1100">
            <a:latin typeface="GT Walsheim Bold" panose="02000503040000020003" pitchFamily="50" charset="0"/>
          </a:endParaRPr>
        </a:p>
      </dgm:t>
    </dgm:pt>
    <dgm:pt modelId="{2EB6CABB-BF28-48D8-8A89-00504272D823}">
      <dgm:prSet phldrT="[Text]" custT="1"/>
      <dgm:spPr/>
      <dgm:t>
        <a:bodyPr/>
        <a:lstStyle/>
        <a:p>
          <a:r>
            <a:rPr lang="en-US" sz="1100" dirty="0" smtClean="0">
              <a:latin typeface="GT Walsheim Bold" panose="02000503040000020003" pitchFamily="50" charset="0"/>
            </a:rPr>
            <a:t>Resource Management</a:t>
          </a:r>
          <a:endParaRPr lang="en-US" sz="1100" dirty="0">
            <a:latin typeface="GT Walsheim Bold" panose="02000503040000020003" pitchFamily="50" charset="0"/>
          </a:endParaRPr>
        </a:p>
      </dgm:t>
    </dgm:pt>
    <dgm:pt modelId="{7633541B-64B6-4CF7-8626-1412B0F15BED}" type="parTrans" cxnId="{1DBA8166-F318-4A55-88DA-7CA66F0B569B}">
      <dgm:prSet/>
      <dgm:spPr/>
      <dgm:t>
        <a:bodyPr/>
        <a:lstStyle/>
        <a:p>
          <a:endParaRPr lang="en-US" sz="1100">
            <a:latin typeface="GT Walsheim Bold" panose="02000503040000020003" pitchFamily="50" charset="0"/>
          </a:endParaRPr>
        </a:p>
      </dgm:t>
    </dgm:pt>
    <dgm:pt modelId="{92BA8C15-87CB-4E61-9774-3B0EA2DE27AE}" type="sibTrans" cxnId="{1DBA8166-F318-4A55-88DA-7CA66F0B569B}">
      <dgm:prSet/>
      <dgm:spPr/>
      <dgm:t>
        <a:bodyPr/>
        <a:lstStyle/>
        <a:p>
          <a:endParaRPr lang="en-US" sz="1100">
            <a:latin typeface="GT Walsheim Bold" panose="02000503040000020003" pitchFamily="50" charset="0"/>
          </a:endParaRPr>
        </a:p>
      </dgm:t>
    </dgm:pt>
    <dgm:pt modelId="{A98E3D64-D6B7-437D-A1AD-DC84C5AE3B65}">
      <dgm:prSet phldrT="[Text]" custT="1"/>
      <dgm:spPr/>
      <dgm:t>
        <a:bodyPr/>
        <a:lstStyle/>
        <a:p>
          <a:r>
            <a:rPr lang="en-US" sz="1100" dirty="0" smtClean="0">
              <a:latin typeface="GT Walsheim Bold" panose="02000503040000020003" pitchFamily="50" charset="0"/>
            </a:rPr>
            <a:t>Contracts</a:t>
          </a:r>
          <a:endParaRPr lang="en-US" sz="1100" dirty="0">
            <a:latin typeface="GT Walsheim Bold" panose="02000503040000020003" pitchFamily="50" charset="0"/>
          </a:endParaRPr>
        </a:p>
      </dgm:t>
    </dgm:pt>
    <dgm:pt modelId="{CC16C0A3-B0DE-4039-A4FB-26BD90560467}" type="parTrans" cxnId="{82185975-CB64-4238-B591-DD1D4C15F9A7}">
      <dgm:prSet/>
      <dgm:spPr/>
      <dgm:t>
        <a:bodyPr/>
        <a:lstStyle/>
        <a:p>
          <a:endParaRPr lang="en-US" sz="1100">
            <a:latin typeface="GT Walsheim Bold" panose="02000503040000020003" pitchFamily="50" charset="0"/>
          </a:endParaRPr>
        </a:p>
      </dgm:t>
    </dgm:pt>
    <dgm:pt modelId="{0990AF68-29CA-4EBC-965A-A1C9C7F79134}" type="sibTrans" cxnId="{82185975-CB64-4238-B591-DD1D4C15F9A7}">
      <dgm:prSet/>
      <dgm:spPr/>
      <dgm:t>
        <a:bodyPr/>
        <a:lstStyle/>
        <a:p>
          <a:endParaRPr lang="en-US" sz="1100">
            <a:latin typeface="GT Walsheim Bold" panose="02000503040000020003" pitchFamily="50" charset="0"/>
          </a:endParaRPr>
        </a:p>
      </dgm:t>
    </dgm:pt>
    <dgm:pt modelId="{22B64F48-A43F-4634-A8FB-FF3C3FD15AAB}" type="pres">
      <dgm:prSet presAssocID="{8132BA5A-F87E-4FB3-A924-8ECC2732E5CC}" presName="Name0" presStyleCnt="0">
        <dgm:presLayoutVars>
          <dgm:chMax val="1"/>
          <dgm:chPref val="1"/>
        </dgm:presLayoutVars>
      </dgm:prSet>
      <dgm:spPr/>
      <dgm:t>
        <a:bodyPr/>
        <a:lstStyle/>
        <a:p>
          <a:endParaRPr lang="en-US"/>
        </a:p>
      </dgm:t>
    </dgm:pt>
    <dgm:pt modelId="{B2866478-9DD2-44A0-8941-64C2B56EF41B}" type="pres">
      <dgm:prSet presAssocID="{1DA85F0E-DAB1-40DC-A124-1AC4FD28ADB0}" presName="Parent" presStyleLbl="node0" presStyleIdx="0" presStyleCnt="1" custScaleX="67423" custScaleY="67419" custLinFactNeighborX="13968" custLinFactNeighborY="5193">
        <dgm:presLayoutVars>
          <dgm:chMax val="5"/>
          <dgm:chPref val="5"/>
        </dgm:presLayoutVars>
      </dgm:prSet>
      <dgm:spPr/>
      <dgm:t>
        <a:bodyPr/>
        <a:lstStyle/>
        <a:p>
          <a:endParaRPr lang="en-US"/>
        </a:p>
      </dgm:t>
    </dgm:pt>
    <dgm:pt modelId="{CA71F96F-671A-443A-A5C8-F09D860E81A4}" type="pres">
      <dgm:prSet presAssocID="{1DA85F0E-DAB1-40DC-A124-1AC4FD28ADB0}" presName="Accent1" presStyleLbl="node1" presStyleIdx="0" presStyleCnt="17"/>
      <dgm:spPr/>
    </dgm:pt>
    <dgm:pt modelId="{4A325DE8-6536-4DBB-9109-B1F730D0BC61}" type="pres">
      <dgm:prSet presAssocID="{1DA85F0E-DAB1-40DC-A124-1AC4FD28ADB0}" presName="Accent2" presStyleLbl="node1" presStyleIdx="1" presStyleCnt="17"/>
      <dgm:spPr/>
    </dgm:pt>
    <dgm:pt modelId="{08F19BBD-FBC1-4CD8-95C8-938254D52389}" type="pres">
      <dgm:prSet presAssocID="{1DA85F0E-DAB1-40DC-A124-1AC4FD28ADB0}" presName="Accent3" presStyleLbl="node1" presStyleIdx="2" presStyleCnt="17"/>
      <dgm:spPr/>
    </dgm:pt>
    <dgm:pt modelId="{8E668073-D71F-4642-A218-FD14EB68AAD0}" type="pres">
      <dgm:prSet presAssocID="{1DA85F0E-DAB1-40DC-A124-1AC4FD28ADB0}" presName="Accent4" presStyleLbl="node1" presStyleIdx="3" presStyleCnt="17"/>
      <dgm:spPr/>
    </dgm:pt>
    <dgm:pt modelId="{B8C40389-5D71-414F-9901-7461B35350BC}" type="pres">
      <dgm:prSet presAssocID="{1DA85F0E-DAB1-40DC-A124-1AC4FD28ADB0}" presName="Accent5" presStyleLbl="node1" presStyleIdx="4" presStyleCnt="17"/>
      <dgm:spPr/>
    </dgm:pt>
    <dgm:pt modelId="{FCCCB105-C9D1-44D1-8A32-5B5EC66C7227}" type="pres">
      <dgm:prSet presAssocID="{1DA85F0E-DAB1-40DC-A124-1AC4FD28ADB0}" presName="Accent6" presStyleLbl="node1" presStyleIdx="5" presStyleCnt="17"/>
      <dgm:spPr/>
    </dgm:pt>
    <dgm:pt modelId="{7766B0FC-57D9-484F-817A-1F7E16FFC68A}" type="pres">
      <dgm:prSet presAssocID="{A8668AA6-9AB0-40B1-B652-2B336DDA752B}" presName="Child1" presStyleLbl="node1" presStyleIdx="6" presStyleCnt="17" custScaleX="165836" custScaleY="165839" custLinFactNeighborX="35238" custLinFactNeighborY="-68892">
        <dgm:presLayoutVars>
          <dgm:chMax val="0"/>
          <dgm:chPref val="0"/>
        </dgm:presLayoutVars>
      </dgm:prSet>
      <dgm:spPr/>
      <dgm:t>
        <a:bodyPr/>
        <a:lstStyle/>
        <a:p>
          <a:endParaRPr lang="en-US"/>
        </a:p>
      </dgm:t>
    </dgm:pt>
    <dgm:pt modelId="{BDA95FB4-163C-41C9-A7D1-46FECEED4351}" type="pres">
      <dgm:prSet presAssocID="{A8668AA6-9AB0-40B1-B652-2B336DDA752B}" presName="Accent7" presStyleCnt="0"/>
      <dgm:spPr/>
    </dgm:pt>
    <dgm:pt modelId="{64B8EF96-6D76-4A3D-9824-4D915B40A613}" type="pres">
      <dgm:prSet presAssocID="{A8668AA6-9AB0-40B1-B652-2B336DDA752B}" presName="AccentHold1" presStyleLbl="node1" presStyleIdx="7" presStyleCnt="17"/>
      <dgm:spPr/>
    </dgm:pt>
    <dgm:pt modelId="{954F1F44-49ED-40BE-A705-D5C84FAED487}" type="pres">
      <dgm:prSet presAssocID="{A8668AA6-9AB0-40B1-B652-2B336DDA752B}" presName="Accent8" presStyleCnt="0"/>
      <dgm:spPr/>
    </dgm:pt>
    <dgm:pt modelId="{2D9F6404-357B-4C8D-BE55-99BC11778E59}" type="pres">
      <dgm:prSet presAssocID="{A8668AA6-9AB0-40B1-B652-2B336DDA752B}" presName="AccentHold2" presStyleLbl="node1" presStyleIdx="8" presStyleCnt="17" custLinFactX="17589" custLinFactNeighborX="100000" custLinFactNeighborY="8312"/>
      <dgm:spPr/>
    </dgm:pt>
    <dgm:pt modelId="{B92E54BC-0EBC-4517-9979-0C275D3314AD}" type="pres">
      <dgm:prSet presAssocID="{AA03415E-F93C-4E9D-BA6F-2D00E31BF6BD}" presName="Child2" presStyleLbl="node1" presStyleIdx="9" presStyleCnt="17" custScaleX="165836" custScaleY="165839" custLinFactNeighborX="-16737" custLinFactNeighborY="-17619">
        <dgm:presLayoutVars>
          <dgm:chMax val="0"/>
          <dgm:chPref val="0"/>
        </dgm:presLayoutVars>
      </dgm:prSet>
      <dgm:spPr/>
      <dgm:t>
        <a:bodyPr/>
        <a:lstStyle/>
        <a:p>
          <a:endParaRPr lang="en-US"/>
        </a:p>
      </dgm:t>
    </dgm:pt>
    <dgm:pt modelId="{FF1B186D-DE4A-48E9-9BD4-1A47B3046CAF}" type="pres">
      <dgm:prSet presAssocID="{AA03415E-F93C-4E9D-BA6F-2D00E31BF6BD}" presName="Accent9" presStyleCnt="0"/>
      <dgm:spPr/>
    </dgm:pt>
    <dgm:pt modelId="{50EA109A-1FD7-456D-9E3B-A442EC427CBC}" type="pres">
      <dgm:prSet presAssocID="{AA03415E-F93C-4E9D-BA6F-2D00E31BF6BD}" presName="AccentHold1" presStyleLbl="node1" presStyleIdx="10" presStyleCnt="17"/>
      <dgm:spPr/>
    </dgm:pt>
    <dgm:pt modelId="{238CB126-8B21-40FE-A3B4-2A334EB95F5C}" type="pres">
      <dgm:prSet presAssocID="{AA03415E-F93C-4E9D-BA6F-2D00E31BF6BD}" presName="Accent10" presStyleCnt="0"/>
      <dgm:spPr/>
    </dgm:pt>
    <dgm:pt modelId="{6786DBF7-AE57-4304-A4A1-33AD8573B4D8}" type="pres">
      <dgm:prSet presAssocID="{AA03415E-F93C-4E9D-BA6F-2D00E31BF6BD}" presName="AccentHold2" presStyleLbl="node1" presStyleIdx="11" presStyleCnt="17" custLinFactX="100000" custLinFactNeighborX="179894" custLinFactNeighborY="-26658"/>
      <dgm:spPr/>
    </dgm:pt>
    <dgm:pt modelId="{F70364AD-1151-49DC-8DF8-5D4361368517}" type="pres">
      <dgm:prSet presAssocID="{AA03415E-F93C-4E9D-BA6F-2D00E31BF6BD}" presName="Accent11" presStyleCnt="0"/>
      <dgm:spPr/>
    </dgm:pt>
    <dgm:pt modelId="{CDD97578-1E86-45AB-B766-5BFC715EBDDE}" type="pres">
      <dgm:prSet presAssocID="{AA03415E-F93C-4E9D-BA6F-2D00E31BF6BD}" presName="AccentHold3" presStyleLbl="node1" presStyleIdx="12" presStyleCnt="17"/>
      <dgm:spPr/>
    </dgm:pt>
    <dgm:pt modelId="{04D4DC57-45DC-4DB5-8614-2E9ADD9C0B82}" type="pres">
      <dgm:prSet presAssocID="{2EB6CABB-BF28-48D8-8A89-00504272D823}" presName="Child3" presStyleLbl="node1" presStyleIdx="13" presStyleCnt="17" custScaleX="176891" custScaleY="165839" custLinFactX="-1747" custLinFactNeighborX="-100000" custLinFactNeighborY="30833">
        <dgm:presLayoutVars>
          <dgm:chMax val="0"/>
          <dgm:chPref val="0"/>
        </dgm:presLayoutVars>
      </dgm:prSet>
      <dgm:spPr/>
      <dgm:t>
        <a:bodyPr/>
        <a:lstStyle/>
        <a:p>
          <a:endParaRPr lang="en-US"/>
        </a:p>
      </dgm:t>
    </dgm:pt>
    <dgm:pt modelId="{820BAE9B-55AF-46BE-9099-85419F5F6A76}" type="pres">
      <dgm:prSet presAssocID="{2EB6CABB-BF28-48D8-8A89-00504272D823}" presName="Accent12" presStyleCnt="0"/>
      <dgm:spPr/>
    </dgm:pt>
    <dgm:pt modelId="{C1B50D34-2092-49F7-AFE5-9AA3FCFAF710}" type="pres">
      <dgm:prSet presAssocID="{2EB6CABB-BF28-48D8-8A89-00504272D823}" presName="AccentHold1" presStyleLbl="node1" presStyleIdx="14" presStyleCnt="17"/>
      <dgm:spPr/>
    </dgm:pt>
    <dgm:pt modelId="{B10DF23F-D340-4E65-8BF8-D9C1FBC8A398}" type="pres">
      <dgm:prSet presAssocID="{A98E3D64-D6B7-437D-A1AD-DC84C5AE3B65}" presName="Child4" presStyleLbl="node1" presStyleIdx="15" presStyleCnt="17" custScaleX="165836" custScaleY="165839" custLinFactNeighborX="-14095" custLinFactNeighborY="14539">
        <dgm:presLayoutVars>
          <dgm:chMax val="0"/>
          <dgm:chPref val="0"/>
        </dgm:presLayoutVars>
      </dgm:prSet>
      <dgm:spPr/>
      <dgm:t>
        <a:bodyPr/>
        <a:lstStyle/>
        <a:p>
          <a:endParaRPr lang="en-US"/>
        </a:p>
      </dgm:t>
    </dgm:pt>
    <dgm:pt modelId="{DE2248C1-5071-4901-88EF-A0F65E148EF6}" type="pres">
      <dgm:prSet presAssocID="{A98E3D64-D6B7-437D-A1AD-DC84C5AE3B65}" presName="Accent13" presStyleCnt="0"/>
      <dgm:spPr/>
    </dgm:pt>
    <dgm:pt modelId="{4F06D7C5-E22A-4780-9F29-503466AC9C54}" type="pres">
      <dgm:prSet presAssocID="{A98E3D64-D6B7-437D-A1AD-DC84C5AE3B65}" presName="AccentHold1" presStyleLbl="node1" presStyleIdx="16" presStyleCnt="17"/>
      <dgm:spPr/>
    </dgm:pt>
  </dgm:ptLst>
  <dgm:cxnLst>
    <dgm:cxn modelId="{D60A9552-32A6-4C8D-8B26-ECC16101A55F}" srcId="{1DA85F0E-DAB1-40DC-A124-1AC4FD28ADB0}" destId="{AA03415E-F93C-4E9D-BA6F-2D00E31BF6BD}" srcOrd="1" destOrd="0" parTransId="{16EECE7F-AA9F-43C0-B0A8-88158EA1E889}" sibTransId="{41F15025-0DF1-4063-96AF-D6E6ED537C76}"/>
    <dgm:cxn modelId="{C81D151B-E394-47C0-AC91-E429E9792656}" type="presOf" srcId="{A8668AA6-9AB0-40B1-B652-2B336DDA752B}" destId="{7766B0FC-57D9-484F-817A-1F7E16FFC68A}" srcOrd="0" destOrd="0" presId="urn:microsoft.com/office/officeart/2009/3/layout/CircleRelationship"/>
    <dgm:cxn modelId="{1DBA8166-F318-4A55-88DA-7CA66F0B569B}" srcId="{1DA85F0E-DAB1-40DC-A124-1AC4FD28ADB0}" destId="{2EB6CABB-BF28-48D8-8A89-00504272D823}" srcOrd="2" destOrd="0" parTransId="{7633541B-64B6-4CF7-8626-1412B0F15BED}" sibTransId="{92BA8C15-87CB-4E61-9774-3B0EA2DE27AE}"/>
    <dgm:cxn modelId="{06E40EFF-96CF-491D-ADE2-D85BBE2DAE79}" type="presOf" srcId="{AA03415E-F93C-4E9D-BA6F-2D00E31BF6BD}" destId="{B92E54BC-0EBC-4517-9979-0C275D3314AD}" srcOrd="0" destOrd="0" presId="urn:microsoft.com/office/officeart/2009/3/layout/CircleRelationship"/>
    <dgm:cxn modelId="{B759EBB0-5F2F-4B78-85EE-97CC4D2FD9B4}" type="presOf" srcId="{8132BA5A-F87E-4FB3-A924-8ECC2732E5CC}" destId="{22B64F48-A43F-4634-A8FB-FF3C3FD15AAB}" srcOrd="0" destOrd="0" presId="urn:microsoft.com/office/officeart/2009/3/layout/CircleRelationship"/>
    <dgm:cxn modelId="{33499735-193B-4007-A47A-A0EC3D6E6A63}" srcId="{1DA85F0E-DAB1-40DC-A124-1AC4FD28ADB0}" destId="{A8668AA6-9AB0-40B1-B652-2B336DDA752B}" srcOrd="0" destOrd="0" parTransId="{BD4E654A-C47F-436E-B85B-9A222FAA0141}" sibTransId="{1DD12F91-2985-4807-A906-E6CE897F7248}"/>
    <dgm:cxn modelId="{BC478505-2F3E-471A-A24A-EBA4DB25AD97}" type="presOf" srcId="{2EB6CABB-BF28-48D8-8A89-00504272D823}" destId="{04D4DC57-45DC-4DB5-8614-2E9ADD9C0B82}" srcOrd="0" destOrd="0" presId="urn:microsoft.com/office/officeart/2009/3/layout/CircleRelationship"/>
    <dgm:cxn modelId="{82185975-CB64-4238-B591-DD1D4C15F9A7}" srcId="{1DA85F0E-DAB1-40DC-A124-1AC4FD28ADB0}" destId="{A98E3D64-D6B7-437D-A1AD-DC84C5AE3B65}" srcOrd="3" destOrd="0" parTransId="{CC16C0A3-B0DE-4039-A4FB-26BD90560467}" sibTransId="{0990AF68-29CA-4EBC-965A-A1C9C7F79134}"/>
    <dgm:cxn modelId="{91E6AAB6-9A69-4530-BCDF-66627AC8A731}" type="presOf" srcId="{A98E3D64-D6B7-437D-A1AD-DC84C5AE3B65}" destId="{B10DF23F-D340-4E65-8BF8-D9C1FBC8A398}" srcOrd="0" destOrd="0" presId="urn:microsoft.com/office/officeart/2009/3/layout/CircleRelationship"/>
    <dgm:cxn modelId="{5EE17C59-C421-4F67-A38F-2E1F0F217B12}" srcId="{8132BA5A-F87E-4FB3-A924-8ECC2732E5CC}" destId="{1DA85F0E-DAB1-40DC-A124-1AC4FD28ADB0}" srcOrd="0" destOrd="0" parTransId="{9C55D38A-0854-4ED8-9387-02B948775763}" sibTransId="{2CD02AB1-80E3-4AC2-BFDE-5C214333DED8}"/>
    <dgm:cxn modelId="{6F136897-713E-497D-BC3C-138C1778F420}" type="presOf" srcId="{1DA85F0E-DAB1-40DC-A124-1AC4FD28ADB0}" destId="{B2866478-9DD2-44A0-8941-64C2B56EF41B}" srcOrd="0" destOrd="0" presId="urn:microsoft.com/office/officeart/2009/3/layout/CircleRelationship"/>
    <dgm:cxn modelId="{88186ADC-0283-4A72-9834-635BD37778A2}" type="presParOf" srcId="{22B64F48-A43F-4634-A8FB-FF3C3FD15AAB}" destId="{B2866478-9DD2-44A0-8941-64C2B56EF41B}" srcOrd="0" destOrd="0" presId="urn:microsoft.com/office/officeart/2009/3/layout/CircleRelationship"/>
    <dgm:cxn modelId="{26996A9A-142D-493F-8FB4-07D9B2B0B464}" type="presParOf" srcId="{22B64F48-A43F-4634-A8FB-FF3C3FD15AAB}" destId="{CA71F96F-671A-443A-A5C8-F09D860E81A4}" srcOrd="1" destOrd="0" presId="urn:microsoft.com/office/officeart/2009/3/layout/CircleRelationship"/>
    <dgm:cxn modelId="{2EE4E76A-CE4D-4C5B-9F82-9E6F0385FAE0}" type="presParOf" srcId="{22B64F48-A43F-4634-A8FB-FF3C3FD15AAB}" destId="{4A325DE8-6536-4DBB-9109-B1F730D0BC61}" srcOrd="2" destOrd="0" presId="urn:microsoft.com/office/officeart/2009/3/layout/CircleRelationship"/>
    <dgm:cxn modelId="{ABBD6AE4-76DA-426B-AF8C-6A0EECDF7B43}" type="presParOf" srcId="{22B64F48-A43F-4634-A8FB-FF3C3FD15AAB}" destId="{08F19BBD-FBC1-4CD8-95C8-938254D52389}" srcOrd="3" destOrd="0" presId="urn:microsoft.com/office/officeart/2009/3/layout/CircleRelationship"/>
    <dgm:cxn modelId="{E9851CAB-4319-43FE-B35C-562430DF282E}" type="presParOf" srcId="{22B64F48-A43F-4634-A8FB-FF3C3FD15AAB}" destId="{8E668073-D71F-4642-A218-FD14EB68AAD0}" srcOrd="4" destOrd="0" presId="urn:microsoft.com/office/officeart/2009/3/layout/CircleRelationship"/>
    <dgm:cxn modelId="{83388B1C-C03A-405E-AC07-9D9248852638}" type="presParOf" srcId="{22B64F48-A43F-4634-A8FB-FF3C3FD15AAB}" destId="{B8C40389-5D71-414F-9901-7461B35350BC}" srcOrd="5" destOrd="0" presId="urn:microsoft.com/office/officeart/2009/3/layout/CircleRelationship"/>
    <dgm:cxn modelId="{DEB00822-D0BB-404D-AF43-BED5781FEAEB}" type="presParOf" srcId="{22B64F48-A43F-4634-A8FB-FF3C3FD15AAB}" destId="{FCCCB105-C9D1-44D1-8A32-5B5EC66C7227}" srcOrd="6" destOrd="0" presId="urn:microsoft.com/office/officeart/2009/3/layout/CircleRelationship"/>
    <dgm:cxn modelId="{A214FE01-B1A0-4BFE-B59F-AA1E33466B85}" type="presParOf" srcId="{22B64F48-A43F-4634-A8FB-FF3C3FD15AAB}" destId="{7766B0FC-57D9-484F-817A-1F7E16FFC68A}" srcOrd="7" destOrd="0" presId="urn:microsoft.com/office/officeart/2009/3/layout/CircleRelationship"/>
    <dgm:cxn modelId="{769725A7-3D60-49D1-8ABF-E04C5F454BCD}" type="presParOf" srcId="{22B64F48-A43F-4634-A8FB-FF3C3FD15AAB}" destId="{BDA95FB4-163C-41C9-A7D1-46FECEED4351}" srcOrd="8" destOrd="0" presId="urn:microsoft.com/office/officeart/2009/3/layout/CircleRelationship"/>
    <dgm:cxn modelId="{8ABB8A58-BFA0-4001-AFBE-9BBD01E21DA7}" type="presParOf" srcId="{BDA95FB4-163C-41C9-A7D1-46FECEED4351}" destId="{64B8EF96-6D76-4A3D-9824-4D915B40A613}" srcOrd="0" destOrd="0" presId="urn:microsoft.com/office/officeart/2009/3/layout/CircleRelationship"/>
    <dgm:cxn modelId="{FF387F03-2320-4524-A335-8BCD0B622CBD}" type="presParOf" srcId="{22B64F48-A43F-4634-A8FB-FF3C3FD15AAB}" destId="{954F1F44-49ED-40BE-A705-D5C84FAED487}" srcOrd="9" destOrd="0" presId="urn:microsoft.com/office/officeart/2009/3/layout/CircleRelationship"/>
    <dgm:cxn modelId="{9140A5D7-7FA6-4831-84AF-45414A6B99FD}" type="presParOf" srcId="{954F1F44-49ED-40BE-A705-D5C84FAED487}" destId="{2D9F6404-357B-4C8D-BE55-99BC11778E59}" srcOrd="0" destOrd="0" presId="urn:microsoft.com/office/officeart/2009/3/layout/CircleRelationship"/>
    <dgm:cxn modelId="{3FBE93AD-5940-41E3-A0CD-5ABEE712F6BB}" type="presParOf" srcId="{22B64F48-A43F-4634-A8FB-FF3C3FD15AAB}" destId="{B92E54BC-0EBC-4517-9979-0C275D3314AD}" srcOrd="10" destOrd="0" presId="urn:microsoft.com/office/officeart/2009/3/layout/CircleRelationship"/>
    <dgm:cxn modelId="{48F58477-3CF6-4CB3-96FB-551EE6055D17}" type="presParOf" srcId="{22B64F48-A43F-4634-A8FB-FF3C3FD15AAB}" destId="{FF1B186D-DE4A-48E9-9BD4-1A47B3046CAF}" srcOrd="11" destOrd="0" presId="urn:microsoft.com/office/officeart/2009/3/layout/CircleRelationship"/>
    <dgm:cxn modelId="{BABDA79A-B117-4C42-9324-CB5B0CB49C0E}" type="presParOf" srcId="{FF1B186D-DE4A-48E9-9BD4-1A47B3046CAF}" destId="{50EA109A-1FD7-456D-9E3B-A442EC427CBC}" srcOrd="0" destOrd="0" presId="urn:microsoft.com/office/officeart/2009/3/layout/CircleRelationship"/>
    <dgm:cxn modelId="{C6905A43-6E00-49FF-BF02-BA7F146E55EA}" type="presParOf" srcId="{22B64F48-A43F-4634-A8FB-FF3C3FD15AAB}" destId="{238CB126-8B21-40FE-A3B4-2A334EB95F5C}" srcOrd="12" destOrd="0" presId="urn:microsoft.com/office/officeart/2009/3/layout/CircleRelationship"/>
    <dgm:cxn modelId="{72C61E19-B7A6-4A19-85F8-66A5BE806CC2}" type="presParOf" srcId="{238CB126-8B21-40FE-A3B4-2A334EB95F5C}" destId="{6786DBF7-AE57-4304-A4A1-33AD8573B4D8}" srcOrd="0" destOrd="0" presId="urn:microsoft.com/office/officeart/2009/3/layout/CircleRelationship"/>
    <dgm:cxn modelId="{529C3F72-D16A-4268-9DAF-CF1CFD99743A}" type="presParOf" srcId="{22B64F48-A43F-4634-A8FB-FF3C3FD15AAB}" destId="{F70364AD-1151-49DC-8DF8-5D4361368517}" srcOrd="13" destOrd="0" presId="urn:microsoft.com/office/officeart/2009/3/layout/CircleRelationship"/>
    <dgm:cxn modelId="{D2A8B18C-258A-4695-B005-2E097254CE03}" type="presParOf" srcId="{F70364AD-1151-49DC-8DF8-5D4361368517}" destId="{CDD97578-1E86-45AB-B766-5BFC715EBDDE}" srcOrd="0" destOrd="0" presId="urn:microsoft.com/office/officeart/2009/3/layout/CircleRelationship"/>
    <dgm:cxn modelId="{AD3709FD-CE32-43A5-A18D-464C4174BD12}" type="presParOf" srcId="{22B64F48-A43F-4634-A8FB-FF3C3FD15AAB}" destId="{04D4DC57-45DC-4DB5-8614-2E9ADD9C0B82}" srcOrd="14" destOrd="0" presId="urn:microsoft.com/office/officeart/2009/3/layout/CircleRelationship"/>
    <dgm:cxn modelId="{C5CF7902-08A6-46BD-B10D-A1B65912AF7E}" type="presParOf" srcId="{22B64F48-A43F-4634-A8FB-FF3C3FD15AAB}" destId="{820BAE9B-55AF-46BE-9099-85419F5F6A76}" srcOrd="15" destOrd="0" presId="urn:microsoft.com/office/officeart/2009/3/layout/CircleRelationship"/>
    <dgm:cxn modelId="{A2A04CE6-013F-49EC-94CA-9331768FF355}" type="presParOf" srcId="{820BAE9B-55AF-46BE-9099-85419F5F6A76}" destId="{C1B50D34-2092-49F7-AFE5-9AA3FCFAF710}" srcOrd="0" destOrd="0" presId="urn:microsoft.com/office/officeart/2009/3/layout/CircleRelationship"/>
    <dgm:cxn modelId="{EA95581D-BE65-4AB2-BFA8-1949C0012775}" type="presParOf" srcId="{22B64F48-A43F-4634-A8FB-FF3C3FD15AAB}" destId="{B10DF23F-D340-4E65-8BF8-D9C1FBC8A398}" srcOrd="16" destOrd="0" presId="urn:microsoft.com/office/officeart/2009/3/layout/CircleRelationship"/>
    <dgm:cxn modelId="{484B4CCA-1F48-4DA8-B9DD-38C9B871AF56}" type="presParOf" srcId="{22B64F48-A43F-4634-A8FB-FF3C3FD15AAB}" destId="{DE2248C1-5071-4901-88EF-A0F65E148EF6}" srcOrd="17" destOrd="0" presId="urn:microsoft.com/office/officeart/2009/3/layout/CircleRelationship"/>
    <dgm:cxn modelId="{59AFD8A6-402E-46A8-ABF5-484B71C0C02B}" type="presParOf" srcId="{DE2248C1-5071-4901-88EF-A0F65E148EF6}" destId="{4F06D7C5-E22A-4780-9F29-503466AC9C54}" srcOrd="0" destOrd="0" presId="urn:microsoft.com/office/officeart/2009/3/layout/CircleRelationship"/>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866478-9DD2-44A0-8941-64C2B56EF41B}">
      <dsp:nvSpPr>
        <dsp:cNvPr id="0" name=""/>
        <dsp:cNvSpPr/>
      </dsp:nvSpPr>
      <dsp:spPr>
        <a:xfrm>
          <a:off x="1267427" y="1270313"/>
          <a:ext cx="1371603" cy="137159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lang="en-US" sz="1100" kern="1200" smtClean="0">
              <a:latin typeface="GT Walsheim Bold" panose="02000503040000020003" pitchFamily="50" charset="0"/>
            </a:rPr>
            <a:t>Financials</a:t>
          </a:r>
          <a:endParaRPr lang="en-US" sz="1100" kern="1200" dirty="0">
            <a:latin typeface="GT Walsheim Bold" panose="02000503040000020003" pitchFamily="50" charset="0"/>
          </a:endParaRPr>
        </a:p>
      </dsp:txBody>
      <dsp:txXfrm>
        <a:off x="1468294" y="1471178"/>
        <a:ext cx="969869" cy="969865"/>
      </dsp:txXfrm>
    </dsp:sp>
    <dsp:sp modelId="{CA71F96F-671A-443A-A5C8-F09D860E81A4}">
      <dsp:nvSpPr>
        <dsp:cNvPr id="0" name=""/>
        <dsp:cNvSpPr/>
      </dsp:nvSpPr>
      <dsp:spPr>
        <a:xfrm>
          <a:off x="1812833" y="740371"/>
          <a:ext cx="226175" cy="226419"/>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A325DE8-6536-4DBB-9109-B1F730D0BC61}">
      <dsp:nvSpPr>
        <dsp:cNvPr id="0" name=""/>
        <dsp:cNvSpPr/>
      </dsp:nvSpPr>
      <dsp:spPr>
        <a:xfrm>
          <a:off x="1277440" y="2716532"/>
          <a:ext cx="163997" cy="1638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8F19BBD-FBC1-4CD8-95C8-938254D52389}">
      <dsp:nvSpPr>
        <dsp:cNvPr id="0" name=""/>
        <dsp:cNvSpPr/>
      </dsp:nvSpPr>
      <dsp:spPr>
        <a:xfrm>
          <a:off x="2817268" y="1658795"/>
          <a:ext cx="163997" cy="1638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E668073-D71F-4642-A218-FD14EB68AAD0}">
      <dsp:nvSpPr>
        <dsp:cNvPr id="0" name=""/>
        <dsp:cNvSpPr/>
      </dsp:nvSpPr>
      <dsp:spPr>
        <a:xfrm>
          <a:off x="2033583" y="2890747"/>
          <a:ext cx="226175" cy="226419"/>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8C40389-5D71-414F-9901-7461B35350BC}">
      <dsp:nvSpPr>
        <dsp:cNvPr id="0" name=""/>
        <dsp:cNvSpPr/>
      </dsp:nvSpPr>
      <dsp:spPr>
        <a:xfrm>
          <a:off x="1323343" y="1061789"/>
          <a:ext cx="163997" cy="1638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CCCB105-C9D1-44D1-8A32-5B5EC66C7227}">
      <dsp:nvSpPr>
        <dsp:cNvPr id="0" name=""/>
        <dsp:cNvSpPr/>
      </dsp:nvSpPr>
      <dsp:spPr>
        <a:xfrm>
          <a:off x="807146" y="2000245"/>
          <a:ext cx="163997" cy="1638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766B0FC-57D9-484F-817A-1F7E16FFC68A}">
      <dsp:nvSpPr>
        <dsp:cNvPr id="0" name=""/>
        <dsp:cNvSpPr/>
      </dsp:nvSpPr>
      <dsp:spPr>
        <a:xfrm>
          <a:off x="35138" y="358140"/>
          <a:ext cx="1371602" cy="1371601"/>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lang="en-US" sz="1100" kern="1200" dirty="0" smtClean="0">
              <a:latin typeface="GT Walsheim Bold" panose="02000503040000020003" pitchFamily="50" charset="0"/>
            </a:rPr>
            <a:t>Training</a:t>
          </a:r>
          <a:endParaRPr lang="en-US" sz="1100" kern="1200" dirty="0">
            <a:latin typeface="GT Walsheim Bold" panose="02000503040000020003" pitchFamily="50" charset="0"/>
          </a:endParaRPr>
        </a:p>
      </dsp:txBody>
      <dsp:txXfrm>
        <a:off x="236004" y="559006"/>
        <a:ext cx="969870" cy="969869"/>
      </dsp:txXfrm>
    </dsp:sp>
    <dsp:sp modelId="{64B8EF96-6D76-4A3D-9824-4D915B40A613}">
      <dsp:nvSpPr>
        <dsp:cNvPr id="0" name=""/>
        <dsp:cNvSpPr/>
      </dsp:nvSpPr>
      <dsp:spPr>
        <a:xfrm>
          <a:off x="1584154" y="1069073"/>
          <a:ext cx="226175" cy="226419"/>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D9F6404-357B-4C8D-BE55-99BC11778E59}">
      <dsp:nvSpPr>
        <dsp:cNvPr id="0" name=""/>
        <dsp:cNvSpPr/>
      </dsp:nvSpPr>
      <dsp:spPr>
        <a:xfrm>
          <a:off x="574866" y="2303467"/>
          <a:ext cx="408951" cy="409133"/>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92E54BC-0EBC-4517-9979-0C275D3314AD}">
      <dsp:nvSpPr>
        <dsp:cNvPr id="0" name=""/>
        <dsp:cNvSpPr/>
      </dsp:nvSpPr>
      <dsp:spPr>
        <a:xfrm>
          <a:off x="2484614" y="393101"/>
          <a:ext cx="1371602" cy="1371601"/>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lang="en-US" sz="1100" kern="1200" dirty="0" smtClean="0">
              <a:latin typeface="GT Walsheim Bold" panose="02000503040000020003" pitchFamily="50" charset="0"/>
            </a:rPr>
            <a:t>Recruiting</a:t>
          </a:r>
          <a:endParaRPr lang="en-US" sz="1100" kern="1200" dirty="0">
            <a:latin typeface="GT Walsheim Bold" panose="02000503040000020003" pitchFamily="50" charset="0"/>
          </a:endParaRPr>
        </a:p>
      </dsp:txBody>
      <dsp:txXfrm>
        <a:off x="2685480" y="593967"/>
        <a:ext cx="969870" cy="969869"/>
      </dsp:txXfrm>
    </dsp:sp>
    <dsp:sp modelId="{50EA109A-1FD7-456D-9E3B-A442EC427CBC}">
      <dsp:nvSpPr>
        <dsp:cNvPr id="0" name=""/>
        <dsp:cNvSpPr/>
      </dsp:nvSpPr>
      <dsp:spPr>
        <a:xfrm>
          <a:off x="2525994" y="1382297"/>
          <a:ext cx="226175" cy="226419"/>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786DBF7-AE57-4304-A4A1-33AD8573B4D8}">
      <dsp:nvSpPr>
        <dsp:cNvPr id="0" name=""/>
        <dsp:cNvSpPr/>
      </dsp:nvSpPr>
      <dsp:spPr>
        <a:xfrm>
          <a:off x="397353" y="2712600"/>
          <a:ext cx="163997" cy="1638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DD97578-1E86-45AB-B766-5BFC715EBDDE}">
      <dsp:nvSpPr>
        <dsp:cNvPr id="0" name=""/>
        <dsp:cNvSpPr/>
      </dsp:nvSpPr>
      <dsp:spPr>
        <a:xfrm>
          <a:off x="1572469" y="2522892"/>
          <a:ext cx="163997" cy="1638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4D4DC57-45DC-4DB5-8614-2E9ADD9C0B82}">
      <dsp:nvSpPr>
        <dsp:cNvPr id="0" name=""/>
        <dsp:cNvSpPr/>
      </dsp:nvSpPr>
      <dsp:spPr>
        <a:xfrm>
          <a:off x="2124714" y="2223370"/>
          <a:ext cx="1463036" cy="1371601"/>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lang="en-US" sz="1100" kern="1200" dirty="0" smtClean="0">
              <a:latin typeface="GT Walsheim Bold" panose="02000503040000020003" pitchFamily="50" charset="0"/>
            </a:rPr>
            <a:t>Resource Management</a:t>
          </a:r>
          <a:endParaRPr lang="en-US" sz="1100" kern="1200" dirty="0">
            <a:latin typeface="GT Walsheim Bold" panose="02000503040000020003" pitchFamily="50" charset="0"/>
          </a:endParaRPr>
        </a:p>
      </dsp:txBody>
      <dsp:txXfrm>
        <a:off x="2338971" y="2424236"/>
        <a:ext cx="1034522" cy="969869"/>
      </dsp:txXfrm>
    </dsp:sp>
    <dsp:sp modelId="{C1B50D34-2092-49F7-AFE5-9AA3FCFAF710}">
      <dsp:nvSpPr>
        <dsp:cNvPr id="0" name=""/>
        <dsp:cNvSpPr/>
      </dsp:nvSpPr>
      <dsp:spPr>
        <a:xfrm>
          <a:off x="3050954" y="2211793"/>
          <a:ext cx="163997" cy="1638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10DF23F-D340-4E65-8BF8-D9C1FBC8A398}">
      <dsp:nvSpPr>
        <dsp:cNvPr id="0" name=""/>
        <dsp:cNvSpPr/>
      </dsp:nvSpPr>
      <dsp:spPr>
        <a:xfrm>
          <a:off x="521381" y="2796395"/>
          <a:ext cx="1371602" cy="1371601"/>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lang="en-US" sz="1100" kern="1200" dirty="0" smtClean="0">
              <a:latin typeface="GT Walsheim Bold" panose="02000503040000020003" pitchFamily="50" charset="0"/>
            </a:rPr>
            <a:t>Contracts</a:t>
          </a:r>
          <a:endParaRPr lang="en-US" sz="1100" kern="1200" dirty="0">
            <a:latin typeface="GT Walsheim Bold" panose="02000503040000020003" pitchFamily="50" charset="0"/>
          </a:endParaRPr>
        </a:p>
      </dsp:txBody>
      <dsp:txXfrm>
        <a:off x="722247" y="2997261"/>
        <a:ext cx="969870" cy="969869"/>
      </dsp:txXfrm>
    </dsp:sp>
    <dsp:sp modelId="{4F06D7C5-E22A-4780-9F29-503466AC9C54}">
      <dsp:nvSpPr>
        <dsp:cNvPr id="0" name=""/>
        <dsp:cNvSpPr/>
      </dsp:nvSpPr>
      <dsp:spPr>
        <a:xfrm>
          <a:off x="1648835" y="2920491"/>
          <a:ext cx="163997" cy="16389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9/3/layout/CircleRelationship">
  <dgm:title val=""/>
  <dgm:desc val=""/>
  <dgm:catLst>
    <dgm:cat type="relationship" pri="1500"/>
  </dgm:catLst>
  <dgm:samp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ampData>
  <dgm:style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tyleData>
  <dgm:clr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clrData>
  <dgm:layoutNode name="Name0">
    <dgm:varLst>
      <dgm:chMax val="1"/>
      <dgm:chPref val="1"/>
    </dgm:varLst>
    <dgm:shape xmlns:r="http://schemas.openxmlformats.org/officeDocument/2006/relationships" r:blip="">
      <dgm:adjLst/>
    </dgm:shape>
    <dgm:choose name="Name1">
      <dgm:if name="Name2" axis="ch ch" ptType="node node" func="cnt" op="equ" val="0">
        <dgm:alg type="composite">
          <dgm:param type="ar" val="0.98"/>
        </dgm:alg>
        <dgm:constrLst>
          <dgm:constr type="primFontSz" for="des" ptType="node" op="equ" val="65"/>
          <dgm:constr type="l" for="ch" forName="Parent" refType="w" fact="0"/>
          <dgm:constr type="t" for="ch" forName="Parent" refType="h" fact="0.039"/>
          <dgm:constr type="w" for="ch" forName="Parent" refType="w" fact="0.8734"/>
          <dgm:constr type="h" for="ch" forName="Parent" refType="h" fact="0.856"/>
          <dgm:constr type="l" for="ch" forName="Accent1" refType="w" fact="0.4984"/>
          <dgm:constr type="t" for="ch" forName="Accent1" refType="h" fact="0"/>
          <dgm:constr type="w" for="ch" forName="Accent1" refType="w" fact="0.0972"/>
          <dgm:constr type="h" for="ch" forName="Accent1" refType="h" fact="0.0952"/>
          <dgm:constr type="l" for="ch" forName="Accent2" refType="w" fact="0.2684"/>
          <dgm:constr type="t" for="ch" forName="Accent2" refType="h" fact="0.8314"/>
          <dgm:constr type="w" for="ch" forName="Accent2" refType="w" fact="0.0704"/>
          <dgm:constr type="h" for="ch" forName="Accent2" refType="h" fact="0.069"/>
          <dgm:constr type="l" for="ch" forName="Accent3" refType="w" fact="0.9296"/>
          <dgm:constr type="t" for="ch" forName="Accent3" refType="h" fact="0.3864"/>
          <dgm:constr type="w" for="ch" forName="Accent3" refType="w" fact="0.0704"/>
          <dgm:constr type="h" for="ch" forName="Accent3" refType="h" fact="0.069"/>
          <dgm:constr type="l" for="ch" forName="Accent4" refType="w" fact="0.5931"/>
          <dgm:constr type="t" for="ch" forName="Accent4" refType="h" fact="0.9048"/>
          <dgm:constr type="w" for="ch" forName="Accent4" refType="w" fact="0.0972"/>
          <dgm:constr type="h" for="ch" forName="Accent4" refType="h" fact="0.0952"/>
          <dgm:constr type="l" for="ch" forName="Accent5" refType="w" fact="0.2883"/>
          <dgm:constr type="t" for="ch" forName="Accent5" refType="h" fact="0.1353"/>
          <dgm:constr type="w" for="ch" forName="Accent5" refType="w" fact="0.0704"/>
          <dgm:constr type="h" for="ch" forName="Accent5" refType="h" fact="0.069"/>
          <dgm:constr type="l" for="ch" forName="Accent6" refType="w" fact="0.0666"/>
          <dgm:constr type="t" for="ch" forName="Accent6" refType="h" fact="0.53"/>
          <dgm:constr type="w" for="ch" forName="Accent6" refType="w" fact="0.0704"/>
          <dgm:constr type="h" for="ch" forName="Accent6" refType="h" fact="0.069"/>
        </dgm:constrLst>
      </dgm:if>
      <dgm:if name="Name3" axis="ch ch" ptType="node node" func="cnt" op="equ" val="1">
        <dgm:alg type="composite">
          <dgm:param type="ar" val="1.2476"/>
        </dgm:alg>
        <dgm:constrLst>
          <dgm:constr type="primFontSz" for="des" ptType="node" op="equ" val="65"/>
          <dgm:constr type="l" for="ch" forName="Parent" refType="w" fact="0.2145"/>
          <dgm:constr type="t" for="ch" forName="Parent" refType="h" fact="0.039"/>
          <dgm:constr type="w" for="ch" forName="Parent" refType="w" fact="0.6861"/>
          <dgm:constr type="h" for="ch" forName="Parent" refType="h" fact="0.856"/>
          <dgm:constr type="l" for="ch" forName="Accent8" refType="w" fact="0.0262"/>
          <dgm:constr type="t" for="ch" forName="Accent8" refType="h" fact="0.6434"/>
          <dgm:constr type="w" for="ch" forName="Accent8" refType="w" fact="0.138"/>
          <dgm:constr type="h" for="ch" forName="Accent8" refType="h" fact="0.1721"/>
          <dgm:constr type="l" for="ch" forName="Accent1" refType="w" fact="0.6059"/>
          <dgm:constr type="t" for="ch" forName="Accent1" refType="h" fact="0"/>
          <dgm:constr type="w" for="ch" forName="Accent1" refType="w" fact="0.0763"/>
          <dgm:constr type="h" for="ch" forName="Accent1" refType="h" fact="0.0952"/>
          <dgm:constr type="l" for="ch" forName="Accent2" refType="w" fact="0.4253"/>
          <dgm:constr type="t" for="ch" forName="Accent2" refType="h" fact="0.8314"/>
          <dgm:constr type="w" for="ch" forName="Accent2" refType="w" fact="0.0553"/>
          <dgm:constr type="h" for="ch" forName="Accent2" refType="h" fact="0.069"/>
          <dgm:constr type="l" for="ch" forName="Accent3" refType="w" fact="0.9447"/>
          <dgm:constr type="t" for="ch" forName="Accent3" refType="h" fact="0.3864"/>
          <dgm:constr type="w" for="ch" forName="Accent3" refType="w" fact="0.0553"/>
          <dgm:constr type="h" for="ch" forName="Accent3" refType="h" fact="0.069"/>
          <dgm:constr type="l" for="ch" forName="Child1" refType="w" fact="0"/>
          <dgm:constr type="t" for="ch" forName="Child1" refType="h" fact="0.1935"/>
          <dgm:constr type="w" for="ch" forName="Child1" refType="w" fact="0.2789"/>
          <dgm:constr type="h" for="ch" forName="Child1" refType="h" fact="0.3479"/>
          <dgm:constr type="l" for="ch" forName="Accent4" refType="w" fact="0.6803"/>
          <dgm:constr type="t" for="ch" forName="Accent4" refType="h" fact="0.9048"/>
          <dgm:constr type="w" for="ch" forName="Accent4" refType="w" fact="0.0763"/>
          <dgm:constr type="h" for="ch" forName="Accent4" refType="h" fact="0.0952"/>
          <dgm:constr type="l" for="ch" forName="Accent7" refType="w" fact="0.5287"/>
          <dgm:constr type="t" for="ch" forName="Accent7" refType="h" fact="0.1383"/>
          <dgm:constr type="w" for="ch" forName="Accent7" refType="w" fact="0.0763"/>
          <dgm:constr type="h" for="ch" forName="Accent7" refType="h" fact="0.0952"/>
          <dgm:constr type="l" for="ch" forName="Accent5" refType="w" fact="0.4409"/>
          <dgm:constr type="t" for="ch" forName="Accent5" refType="h" fact="0.1353"/>
          <dgm:constr type="w" for="ch" forName="Accent5" refType="w" fact="0.0553"/>
          <dgm:constr type="h" for="ch" forName="Accent5" refType="h" fact="0.069"/>
          <dgm:constr type="l" for="ch" forName="Accent6" refType="w" fact="0.2668"/>
          <dgm:constr type="t" for="ch" forName="Accent6" refType="h" fact="0.53"/>
          <dgm:constr type="w" for="ch" forName="Accent6" refType="w" fact="0.0553"/>
          <dgm:constr type="h" for="ch" forName="Accent6" refType="h" fact="0.069"/>
        </dgm:constrLst>
      </dgm:if>
      <dgm:if name="Name4" axis="ch ch" ptType="node node" func="cnt" op="equ" val="2">
        <dgm:alg type="composite">
          <dgm:param type="ar" val="1.592"/>
        </dgm:alg>
        <dgm:constrLst>
          <dgm:constr type="primFontSz" for="des" ptType="node" op="equ" val="65"/>
          <dgm:constr type="l" for="ch" forName="Parent" refType="w" fact="0.1886"/>
          <dgm:constr type="t" for="ch" forName="Parent" refType="h" fact="0.039"/>
          <dgm:constr type="w" for="ch" forName="Parent" refType="w" fact="0.5377"/>
          <dgm:constr type="h" for="ch" forName="Parent" refType="h" fact="0.856"/>
          <dgm:constr type="l" for="ch" forName="Accent8" refType="w" fact="0.0411"/>
          <dgm:constr type="t" for="ch" forName="Accent8" refType="h" fact="0.6434"/>
          <dgm:constr type="w" for="ch" forName="Accent8" refType="w" fact="0.1081"/>
          <dgm:constr type="h" for="ch" forName="Accent8" refType="h" fact="0.1721"/>
          <dgm:constr type="l" for="ch" forName="Accent1" refType="w" fact="0.4954"/>
          <dgm:constr type="t" for="ch" forName="Accent1" refType="h" fact="0"/>
          <dgm:constr type="w" for="ch" forName="Accent1" refType="w" fact="0.0598"/>
          <dgm:constr type="h" for="ch" forName="Accent1" refType="h" fact="0.0952"/>
          <dgm:constr type="l" for="ch" forName="Accent2" refType="w" fact="0.3538"/>
          <dgm:constr type="t" for="ch" forName="Accent2" refType="h" fact="0.8314"/>
          <dgm:constr type="w" for="ch" forName="Accent2" refType="w" fact="0.0433"/>
          <dgm:constr type="h" for="ch" forName="Accent2" refType="h" fact="0.069"/>
          <dgm:constr type="l" for="ch" forName="Accent3" refType="w" fact="0.7609"/>
          <dgm:constr type="t" for="ch" forName="Accent3" refType="h" fact="0.3864"/>
          <dgm:constr type="w" for="ch" forName="Accent3" refType="w" fact="0.0433"/>
          <dgm:constr type="h" for="ch" forName="Accent3" refType="h" fact="0.069"/>
          <dgm:constr type="l" for="ch" forName="Accent9" refType="w" fact="0.6839"/>
          <dgm:constr type="t" for="ch" forName="Accent9" refType="h" fact="0.27"/>
          <dgm:constr type="w" for="ch" forName="Accent9" refType="w" fact="0.0598"/>
          <dgm:constr type="h" for="ch" forName="Accent9" refType="h" fact="0.0952"/>
          <dgm:constr type="l" for="ch" forName="Child1" refType="w" fact="0.0206"/>
          <dgm:constr type="t" for="ch" forName="Child1" refType="h" fact="0.1935"/>
          <dgm:constr type="w" for="ch" forName="Child1" refType="w" fact="0.2186"/>
          <dgm:constr type="h" for="ch" forName="Child1" refType="h" fact="0.3479"/>
          <dgm:constr type="l" for="ch" forName="Child2" refType="w" fact="0.7814"/>
          <dgm:constr type="t" for="ch" forName="Child2" refType="h" fact="0.0298"/>
          <dgm:constr type="w" for="ch" forName="Child2" refType="w" fact="0.2186"/>
          <dgm:constr type="h" for="ch" forName="Child2" refType="h" fact="0.3479"/>
          <dgm:constr type="l" for="ch" forName="Accent10" refType="w" fact="0"/>
          <dgm:constr type="t" for="ch" forName="Accent10" refType="h" fact="0.8482"/>
          <dgm:constr type="w" for="ch" forName="Accent10" refType="w" fact="0.0433"/>
          <dgm:constr type="h" for="ch" forName="Accent10" refType="h" fact="0.069"/>
          <dgm:constr type="l" for="ch" forName="Accent11" refType="w" fact="0.4318"/>
          <dgm:constr type="t" for="ch" forName="Accent11" refType="h" fact="0.75"/>
          <dgm:constr type="w" for="ch" forName="Accent11" refType="w" fact="0.0433"/>
          <dgm:constr type="h" for="ch" forName="Accent11" refType="h" fact="0.069"/>
          <dgm:constr type="l" for="ch" forName="Accent7" refType="w" fact="0.4349"/>
          <dgm:constr type="t" for="ch" forName="Accent7" refType="h" fact="0.1383"/>
          <dgm:constr type="w" for="ch" forName="Accent7" refType="w" fact="0.0598"/>
          <dgm:constr type="h" for="ch" forName="Accent7" refType="h" fact="0.0952"/>
          <dgm:constr type="l" for="ch" forName="Accent5" refType="w" fact="0.3661"/>
          <dgm:constr type="t" for="ch" forName="Accent5" refType="h" fact="0.1353"/>
          <dgm:constr type="w" for="ch" forName="Accent5" refType="w" fact="0.0433"/>
          <dgm:constr type="h" for="ch" forName="Accent5" refType="h" fact="0.069"/>
          <dgm:constr type="l" for="ch" forName="Accent6" refType="w" fact="0.2296"/>
          <dgm:constr type="t" for="ch" forName="Accent6" refType="h" fact="0.53"/>
          <dgm:constr type="w" for="ch" forName="Accent6" refType="w" fact="0.0433"/>
          <dgm:constr type="h" for="ch" forName="Accent6" refType="h" fact="0.069"/>
          <dgm:constr type="l" for="ch" forName="Accent4" refType="w" fact="0.5537"/>
          <dgm:constr type="t" for="ch" forName="Accent4" refType="h" fact="0.9048"/>
          <dgm:constr type="w" for="ch" forName="Accent4" refType="w" fact="0.0598"/>
          <dgm:constr type="h" for="ch" forName="Accent4" refType="h" fact="0.0952"/>
        </dgm:constrLst>
      </dgm:if>
      <dgm:if name="Name5" axis="ch ch" ptType="node node" func="cnt" op="equ" val="3">
        <dgm:alg type="composite">
          <dgm:param type="ar" val="1.7557"/>
        </dgm:alg>
        <dgm:constrLst>
          <dgm:constr type="primFontSz" for="des" ptType="node" op="equ" val="65"/>
          <dgm:constr type="l" for="ch" forName="Parent" refType="w" fact="0.171"/>
          <dgm:constr type="t" for="ch" forName="Parent" refType="h" fact="0.039"/>
          <dgm:constr type="w" for="ch" forName="Parent" refType="w" fact="0.4875"/>
          <dgm:constr type="h" for="ch" forName="Parent" refType="h" fact="0.856"/>
          <dgm:constr type="l" for="ch" forName="Accent8" refType="w" fact="0.0373"/>
          <dgm:constr type="t" for="ch" forName="Accent8" refType="h" fact="0.6434"/>
          <dgm:constr type="w" for="ch" forName="Accent8" refType="w" fact="0.098"/>
          <dgm:constr type="h" for="ch" forName="Accent8" refType="h" fact="0.1721"/>
          <dgm:constr type="l" for="ch" forName="Accent1" refType="w" fact="0.4492"/>
          <dgm:constr type="t" for="ch" forName="Accent1" refType="h" fact="0"/>
          <dgm:constr type="w" for="ch" forName="Accent1" refType="w" fact="0.0542"/>
          <dgm:constr type="h" for="ch" forName="Accent1" refType="h" fact="0.0952"/>
          <dgm:constr type="l" for="ch" forName="Accent2" refType="w" fact="0.3209"/>
          <dgm:constr type="t" for="ch" forName="Accent2" refType="h" fact="0.8314"/>
          <dgm:constr type="w" for="ch" forName="Accent2" refType="w" fact="0.0393"/>
          <dgm:constr type="h" for="ch" forName="Accent2" refType="h" fact="0.069"/>
          <dgm:constr type="l" for="ch" forName="Accent3" refType="w" fact="0.6899"/>
          <dgm:constr type="t" for="ch" forName="Accent3" refType="h" fact="0.3864"/>
          <dgm:constr type="w" for="ch" forName="Accent3" refType="w" fact="0.0393"/>
          <dgm:constr type="h" for="ch" forName="Accent3" refType="h" fact="0.069"/>
          <dgm:constr type="l" for="ch" forName="Accent9" refType="w" fact="0.6201"/>
          <dgm:constr type="t" for="ch" forName="Accent9" refType="h" fact="0.27"/>
          <dgm:constr type="w" for="ch" forName="Accent9" refType="w" fact="0.0542"/>
          <dgm:constr type="h" for="ch" forName="Accent9" refType="h" fact="0.0952"/>
          <dgm:constr type="l" for="ch" forName="Child1" refType="w" fact="0.0186"/>
          <dgm:constr type="t" for="ch" forName="Child1" refType="h" fact="0.1935"/>
          <dgm:constr type="w" for="ch" forName="Child1" refType="w" fact="0.1982"/>
          <dgm:constr type="h" for="ch" forName="Child1" refType="h" fact="0.3479"/>
          <dgm:constr type="l" for="ch" forName="Child2" refType="w" fact="0.7086"/>
          <dgm:constr type="t" for="ch" forName="Child2" refType="h" fact="0.0298"/>
          <dgm:constr type="w" for="ch" forName="Child2" refType="w" fact="0.1982"/>
          <dgm:constr type="h" for="ch" forName="Child2" refType="h" fact="0.3479"/>
          <dgm:constr type="l" for="ch" forName="Child3" refType="w" fact="0.8018"/>
          <dgm:constr type="t" for="ch" forName="Child3" refType="h" fact="0.6312"/>
          <dgm:constr type="w" for="ch" forName="Child3" refType="w" fact="0.1982"/>
          <dgm:constr type="h" for="ch" forName="Child3" refType="h" fact="0.3479"/>
          <dgm:constr type="l" for="ch" forName="Accent12" refType="w" fact="0.7459"/>
          <dgm:constr type="t" for="ch" forName="Accent12" refType="h" fact="0.619"/>
          <dgm:constr type="w" for="ch" forName="Accent12" refType="w" fact="0.0393"/>
          <dgm:constr type="h" for="ch" forName="Accent12" refType="h" fact="0.069"/>
          <dgm:constr type="l" for="ch" forName="Accent4" refType="w" fact="0.5021"/>
          <dgm:constr type="t" for="ch" forName="Accent4" refType="h" fact="0.9048"/>
          <dgm:constr type="w" for="ch" forName="Accent4" refType="w" fact="0.0542"/>
          <dgm:constr type="h" for="ch" forName="Accent4" refType="h" fact="0.0952"/>
          <dgm:constr type="l" for="ch" forName="Accent10" refType="w" fact="0"/>
          <dgm:constr type="t" for="ch" forName="Accent10" refType="h" fact="0.8482"/>
          <dgm:constr type="w" for="ch" forName="Accent10" refType="w" fact="0.0393"/>
          <dgm:constr type="h" for="ch" forName="Accent10" refType="h" fact="0.069"/>
          <dgm:constr type="l" for="ch" forName="Accent11" refType="w" fact="0.3916"/>
          <dgm:constr type="t" for="ch" forName="Accent11" refType="h" fact="0.75"/>
          <dgm:constr type="w" for="ch" forName="Accent11" refType="w" fact="0.0393"/>
          <dgm:constr type="h" for="ch" forName="Accent11" refType="h" fact="0.069"/>
          <dgm:constr type="l" for="ch" forName="Accent7" refType="w" fact="0.3944"/>
          <dgm:constr type="t" for="ch" forName="Accent7" refType="h" fact="0.1383"/>
          <dgm:constr type="w" for="ch" forName="Accent7" refType="w" fact="0.0542"/>
          <dgm:constr type="h" for="ch" forName="Accent7" refType="h" fact="0.0952"/>
          <dgm:constr type="l" for="ch" forName="Accent5" refType="w" fact="0.3319"/>
          <dgm:constr type="t" for="ch" forName="Accent5" refType="h" fact="0.1353"/>
          <dgm:constr type="w" for="ch" forName="Accent5" refType="w" fact="0.0393"/>
          <dgm:constr type="h" for="ch" forName="Accent5" refType="h" fact="0.069"/>
          <dgm:constr type="l" for="ch" forName="Accent6" refType="w" fact="0.2082"/>
          <dgm:constr type="t" for="ch" forName="Accent6" refType="h" fact="0.53"/>
          <dgm:constr type="w" for="ch" forName="Accent6" refType="w" fact="0.0393"/>
          <dgm:constr type="h" for="ch" forName="Accent6" refType="h" fact="0.069"/>
        </dgm:constrLst>
      </dgm:if>
      <dgm:if name="Name6" axis="ch ch" ptType="node node" func="cnt" op="equ" val="4">
        <dgm:alg type="composite">
          <dgm:param type="ar" val="1.3749"/>
        </dgm:alg>
        <dgm:constrLst>
          <dgm:constr type="primFontSz" for="des" ptType="node" op="equ" val="65"/>
          <dgm:constr type="l" for="ch" forName="Parent" refType="w" fact="0.171"/>
          <dgm:constr type="t" for="ch" forName="Parent" refType="h" fact="0.0306"/>
          <dgm:constr type="w" for="ch" forName="Parent" refType="w" fact="0.4875"/>
          <dgm:constr type="h" for="ch" forName="Parent" refType="h" fact="0.6703"/>
          <dgm:constr type="l" for="ch" forName="Accent8" refType="w" fact="0.0373"/>
          <dgm:constr type="t" for="ch" forName="Accent8" refType="h" fact="0.5038"/>
          <dgm:constr type="w" for="ch" forName="Accent8" refType="w" fact="0.098"/>
          <dgm:constr type="h" for="ch" forName="Accent8" refType="h" fact="0.1348"/>
          <dgm:constr type="l" for="ch" forName="Accent1" refType="w" fact="0.4492"/>
          <dgm:constr type="t" for="ch" forName="Accent1" refType="h" fact="0"/>
          <dgm:constr type="w" for="ch" forName="Accent1" refType="w" fact="0.0542"/>
          <dgm:constr type="h" for="ch" forName="Accent1" refType="h" fact="0.0746"/>
          <dgm:constr type="l" for="ch" forName="Accent2" refType="w" fact="0.3209"/>
          <dgm:constr type="t" for="ch" forName="Accent2" refType="h" fact="0.6511"/>
          <dgm:constr type="w" for="ch" forName="Accent2" refType="w" fact="0.0393"/>
          <dgm:constr type="h" for="ch" forName="Accent2" refType="h" fact="0.054"/>
          <dgm:constr type="l" for="ch" forName="Accent3" refType="w" fact="0.6899"/>
          <dgm:constr type="t" for="ch" forName="Accent3" refType="h" fact="0.3026"/>
          <dgm:constr type="w" for="ch" forName="Accent3" refType="w" fact="0.0393"/>
          <dgm:constr type="h" for="ch" forName="Accent3" refType="h" fact="0.054"/>
          <dgm:constr type="l" for="ch" forName="Accent9" refType="w" fact="0.6201"/>
          <dgm:constr type="t" for="ch" forName="Accent9" refType="h" fact="0.2115"/>
          <dgm:constr type="w" for="ch" forName="Accent9" refType="w" fact="0.0542"/>
          <dgm:constr type="h" for="ch" forName="Accent9" refType="h" fact="0.0746"/>
          <dgm:constr type="l" for="ch" forName="Child1" refType="w" fact="0.0186"/>
          <dgm:constr type="t" for="ch" forName="Child1" refType="h" fact="0.1515"/>
          <dgm:constr type="w" for="ch" forName="Child1" refType="w" fact="0.1982"/>
          <dgm:constr type="h" for="ch" forName="Child1" refType="h" fact="0.2725"/>
          <dgm:constr type="l" for="ch" forName="Child2" refType="w" fact="0.7086"/>
          <dgm:constr type="t" for="ch" forName="Child2" refType="h" fact="0.0233"/>
          <dgm:constr type="w" for="ch" forName="Child2" refType="w" fact="0.1982"/>
          <dgm:constr type="h" for="ch" forName="Child2" refType="h" fact="0.2725"/>
          <dgm:constr type="l" for="ch" forName="Child3" refType="w" fact="0.8018"/>
          <dgm:constr type="t" for="ch" forName="Child3" refType="h" fact="0.4943"/>
          <dgm:constr type="w" for="ch" forName="Child3" refType="w" fact="0.1982"/>
          <dgm:constr type="h" for="ch" forName="Child3" refType="h" fact="0.2725"/>
          <dgm:constr type="l" for="ch" forName="Accent12" refType="w" fact="0.7459"/>
          <dgm:constr type="t" for="ch" forName="Accent12" refType="h" fact="0.4848"/>
          <dgm:constr type="w" for="ch" forName="Accent12" refType="w" fact="0.0393"/>
          <dgm:constr type="h" for="ch" forName="Accent12" refType="h" fact="0.054"/>
          <dgm:constr type="l" for="ch" forName="Accent4" refType="w" fact="0.5021"/>
          <dgm:constr type="t" for="ch" forName="Accent4" refType="h" fact="0.7085"/>
          <dgm:constr type="w" for="ch" forName="Accent4" refType="w" fact="0.0542"/>
          <dgm:constr type="h" for="ch" forName="Accent4" refType="h" fact="0.0746"/>
          <dgm:constr type="l" for="ch" forName="Accent10" refType="w" fact="0"/>
          <dgm:constr type="t" for="ch" forName="Accent10" refType="h" fact="0.6642"/>
          <dgm:constr type="w" for="ch" forName="Accent10" refType="w" fact="0.0393"/>
          <dgm:constr type="h" for="ch" forName="Accent10" refType="h" fact="0.054"/>
          <dgm:constr type="l" for="ch" forName="Accent11" refType="w" fact="0.3916"/>
          <dgm:constr type="t" for="ch" forName="Accent11" refType="h" fact="0.5873"/>
          <dgm:constr type="w" for="ch" forName="Accent11" refType="w" fact="0.0393"/>
          <dgm:constr type="h" for="ch" forName="Accent11" refType="h" fact="0.054"/>
          <dgm:constr type="l" for="ch" forName="Accent7" refType="w" fact="0.3944"/>
          <dgm:constr type="t" for="ch" forName="Accent7" refType="h" fact="0.1083"/>
          <dgm:constr type="w" for="ch" forName="Accent7" refType="w" fact="0.0542"/>
          <dgm:constr type="h" for="ch" forName="Accent7" refType="h" fact="0.0746"/>
          <dgm:constr type="l" for="ch" forName="Accent5" refType="w" fact="0.3319"/>
          <dgm:constr type="t" for="ch" forName="Accent5" refType="h" fact="0.1059"/>
          <dgm:constr type="w" for="ch" forName="Accent5" refType="w" fact="0.0393"/>
          <dgm:constr type="h" for="ch" forName="Accent5" refType="h" fact="0.054"/>
          <dgm:constr type="l" for="ch" forName="Accent6" refType="w" fact="0.2082"/>
          <dgm:constr type="t" for="ch" forName="Accent6" refType="h" fact="0.4151"/>
          <dgm:constr type="w" for="ch" forName="Accent6" refType="w" fact="0.0393"/>
          <dgm:constr type="h" for="ch" forName="Accent6" refType="h" fact="0.054"/>
          <dgm:constr type="l" for="ch" forName="Child4" refType="w" fact="0.2329"/>
          <dgm:constr type="t" for="ch" forName="Child4" refType="h" fact="0.7275"/>
          <dgm:constr type="w" for="ch" forName="Child4" refType="w" fact="0.1982"/>
          <dgm:constr type="h" for="ch" forName="Child4" refType="h" fact="0.2725"/>
          <dgm:constr type="l" for="ch" forName="Accent13" refType="w" fact="0.4099"/>
          <dgm:constr type="t" for="ch" forName="Accent13" refType="h" fact="0.7183"/>
          <dgm:constr type="w" for="ch" forName="Accent13" refType="w" fact="0.0393"/>
          <dgm:constr type="h" for="ch" forName="Accent13" refType="h" fact="0.054"/>
        </dgm:constrLst>
      </dgm:if>
      <dgm:else name="Name7">
        <dgm:alg type="composite">
          <dgm:param type="ar" val="1.1477"/>
        </dgm:alg>
        <dgm:constrLst>
          <dgm:constr type="primFontSz" for="des" ptType="node" op="equ" val="65"/>
          <dgm:constr type="l" for="ch" forName="Parent" refType="w" fact="0.171"/>
          <dgm:constr type="t" for="ch" forName="Parent" refType="h" fact="0.1907"/>
          <dgm:constr type="w" for="ch" forName="Parent" refType="w" fact="0.4875"/>
          <dgm:constr type="h" for="ch" forName="Parent" refType="h" fact="0.5596"/>
          <dgm:constr type="l" for="ch" forName="Accent8" refType="w" fact="0.0373"/>
          <dgm:constr type="t" for="ch" forName="Accent8" refType="h" fact="0.5858"/>
          <dgm:constr type="w" for="ch" forName="Accent8" refType="w" fact="0.098"/>
          <dgm:constr type="h" for="ch" forName="Accent8" refType="h" fact="0.1125"/>
          <dgm:constr type="l" for="ch" forName="Accent1" refType="w" fact="0.4492"/>
          <dgm:constr type="t" for="ch" forName="Accent1" refType="h" fact="0.1652"/>
          <dgm:constr type="w" for="ch" forName="Accent1" refType="w" fact="0.0542"/>
          <dgm:constr type="h" for="ch" forName="Accent1" refType="h" fact="0.0623"/>
          <dgm:constr type="l" for="ch" forName="Accent2" refType="w" fact="0.3209"/>
          <dgm:constr type="t" for="ch" forName="Accent2" refType="h" fact="0.7087"/>
          <dgm:constr type="w" for="ch" forName="Accent2" refType="w" fact="0.0393"/>
          <dgm:constr type="h" for="ch" forName="Accent2" refType="h" fact="0.0451"/>
          <dgm:constr type="l" for="ch" forName="Accent3" refType="w" fact="0.6899"/>
          <dgm:constr type="t" for="ch" forName="Accent3" refType="h" fact="0.4178"/>
          <dgm:constr type="w" for="ch" forName="Accent3" refType="w" fact="0.0393"/>
          <dgm:constr type="h" for="ch" forName="Accent3" refType="h" fact="0.0451"/>
          <dgm:constr type="l" for="ch" forName="Accent9" refType="w" fact="0.6201"/>
          <dgm:constr type="t" for="ch" forName="Accent9" refType="h" fact="0.3417"/>
          <dgm:constr type="w" for="ch" forName="Accent9" refType="w" fact="0.0542"/>
          <dgm:constr type="h" for="ch" forName="Accent9" refType="h" fact="0.0623"/>
          <dgm:constr type="l" for="ch" forName="Child1" refType="w" fact="0.0186"/>
          <dgm:constr type="t" for="ch" forName="Child1" refType="h" fact="0.2917"/>
          <dgm:constr type="w" for="ch" forName="Child1" refType="w" fact="0.1982"/>
          <dgm:constr type="h" for="ch" forName="Child1" refType="h" fact="0.2275"/>
          <dgm:constr type="l" for="ch" forName="Child2" refType="w" fact="0.7086"/>
          <dgm:constr type="t" for="ch" forName="Child2" refType="h" fact="0.1847"/>
          <dgm:constr type="w" for="ch" forName="Child2" refType="w" fact="0.1982"/>
          <dgm:constr type="h" for="ch" forName="Child2" refType="h" fact="0.2275"/>
          <dgm:constr type="l" for="ch" forName="Child3" refType="w" fact="0.8018"/>
          <dgm:constr type="t" for="ch" forName="Child3" refType="h" fact="0.5778"/>
          <dgm:constr type="w" for="ch" forName="Child3" refType="w" fact="0.1982"/>
          <dgm:constr type="h" for="ch" forName="Child3" refType="h" fact="0.2275"/>
          <dgm:constr type="l" for="ch" forName="Accent12" refType="w" fact="0.7459"/>
          <dgm:constr type="t" for="ch" forName="Accent12" refType="h" fact="0.5699"/>
          <dgm:constr type="w" for="ch" forName="Accent12" refType="w" fact="0.0393"/>
          <dgm:constr type="h" for="ch" forName="Accent12" refType="h" fact="0.0451"/>
          <dgm:constr type="l" for="ch" forName="Accent4" refType="w" fact="0.5021"/>
          <dgm:constr type="t" for="ch" forName="Accent4" refType="h" fact="0.7567"/>
          <dgm:constr type="w" for="ch" forName="Accent4" refType="w" fact="0.0542"/>
          <dgm:constr type="h" for="ch" forName="Accent4" refType="h" fact="0.0623"/>
          <dgm:constr type="l" for="ch" forName="Accent10" refType="w" fact="0"/>
          <dgm:constr type="t" for="ch" forName="Accent10" refType="h" fact="0.7197"/>
          <dgm:constr type="w" for="ch" forName="Accent10" refType="w" fact="0.0393"/>
          <dgm:constr type="h" for="ch" forName="Accent10" refType="h" fact="0.0451"/>
          <dgm:constr type="l" for="ch" forName="Accent11" refType="w" fact="0.3916"/>
          <dgm:constr type="t" for="ch" forName="Accent11" refType="h" fact="0.6555"/>
          <dgm:constr type="w" for="ch" forName="Accent11" refType="w" fact="0.0393"/>
          <dgm:constr type="h" for="ch" forName="Accent11" refType="h" fact="0.0451"/>
          <dgm:constr type="l" for="ch" forName="Accent7" refType="w" fact="0.3944"/>
          <dgm:constr type="t" for="ch" forName="Accent7" refType="h" fact="0.2556"/>
          <dgm:constr type="w" for="ch" forName="Accent7" refType="w" fact="0.0542"/>
          <dgm:constr type="h" for="ch" forName="Accent7" refType="h" fact="0.0623"/>
          <dgm:constr type="l" for="ch" forName="Accent5" refType="w" fact="0.3319"/>
          <dgm:constr type="t" for="ch" forName="Accent5" refType="h" fact="0.2536"/>
          <dgm:constr type="w" for="ch" forName="Accent5" refType="w" fact="0.0393"/>
          <dgm:constr type="h" for="ch" forName="Accent5" refType="h" fact="0.0451"/>
          <dgm:constr type="l" for="ch" forName="Accent6" refType="w" fact="0.2082"/>
          <dgm:constr type="t" for="ch" forName="Accent6" refType="h" fact="0.5117"/>
          <dgm:constr type="w" for="ch" forName="Accent6" refType="w" fact="0.0393"/>
          <dgm:constr type="h" for="ch" forName="Accent6" refType="h" fact="0.0451"/>
          <dgm:constr type="l" for="ch" forName="Child5" refType="w" fact="0.4219"/>
          <dgm:constr type="t" for="ch" forName="Child5" refType="h" fact="0"/>
          <dgm:constr type="w" for="ch" forName="Child5" refType="w" fact="0.1982"/>
          <dgm:constr type="h" for="ch" forName="Child5" refType="h" fact="0.2275"/>
          <dgm:constr type="l" for="ch" forName="Child4" refType="w" fact="0.2329"/>
          <dgm:constr type="t" for="ch" forName="Child4" refType="h" fact="0.7725"/>
          <dgm:constr type="w" for="ch" forName="Child4" refType="w" fact="0.1982"/>
          <dgm:constr type="h" for="ch" forName="Child4" refType="h" fact="0.2275"/>
          <dgm:constr type="l" for="ch" forName="Accent15" refType="w" fact="0.1775"/>
          <dgm:constr type="t" for="ch" forName="Accent15" refType="h" fact="0.2466"/>
          <dgm:constr type="w" for="ch" forName="Accent15" refType="w" fact="0.0393"/>
          <dgm:constr type="h" for="ch" forName="Accent15" refType="h" fact="0.0451"/>
          <dgm:constr type="l" for="ch" forName="Accent16" refType="w" fact="0.6351"/>
          <dgm:constr type="t" for="ch" forName="Accent16" refType="h" fact="0.056"/>
          <dgm:constr type="w" for="ch" forName="Accent16" refType="w" fact="0.0393"/>
          <dgm:constr type="h" for="ch" forName="Accent16" refType="h" fact="0.0451"/>
          <dgm:constr type="l" for="ch" forName="Accent13" refType="w" fact="0.4099"/>
          <dgm:constr type="t" for="ch" forName="Accent13" refType="h" fact="0.7648"/>
          <dgm:constr type="w" for="ch" forName="Accent13" refType="w" fact="0.0393"/>
          <dgm:constr type="h" for="ch" forName="Accent13" refType="h" fact="0.0451"/>
        </dgm:constrLst>
      </dgm:else>
    </dgm:choose>
    <dgm:forEach name="wrapper" axis="self" ptType="parTrans">
      <dgm:forEach name="accentRepeat1" axis="self">
        <dgm:layoutNode name="AccentHold1" styleLbl="node1">
          <dgm:alg type="sp"/>
          <dgm:shape xmlns:r="http://schemas.openxmlformats.org/officeDocument/2006/relationships" type="ellipse" r:blip="">
            <dgm:adjLst/>
          </dgm:shape>
          <dgm:presOf/>
        </dgm:layoutNode>
      </dgm:forEach>
      <dgm:forEach name="accentRepeat2" axis="self">
        <dgm:layoutNode name="AccentHold2" styleLbl="node1">
          <dgm:alg type="sp"/>
          <dgm:shape xmlns:r="http://schemas.openxmlformats.org/officeDocument/2006/relationships" type="ellipse" r:blip="">
            <dgm:adjLst/>
          </dgm:shape>
          <dgm:presOf/>
        </dgm:layoutNode>
      </dgm:forEach>
      <dgm:forEach name="accentRepeat3" axis="self">
        <dgm:layoutNode name="AccentHold3" styleLbl="node1">
          <dgm:alg type="sp"/>
          <dgm:shape xmlns:r="http://schemas.openxmlformats.org/officeDocument/2006/relationships" type="ellipse" r:blip="">
            <dgm:adjLst/>
          </dgm:shape>
          <dgm:presOf/>
        </dgm:layoutNode>
      </dgm:forEach>
    </dgm:forEach>
    <dgm:forEach name="Name8" axis="ch" ptType="node" cnt="1">
      <dgm:layoutNode name="Parent" styleLbl="node0">
        <dgm:varLst>
          <dgm:chMax val="5"/>
          <dgm:chPref val="5"/>
        </dgm:varLst>
        <dgm:alg type="tx"/>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ch" ptType="node" func="cnt" op="lte" val="4">
          <dgm:layoutNode name="Accent1" styleLbl="node1">
            <dgm:alg type="sp"/>
            <dgm:shape xmlns:r="http://schemas.openxmlformats.org/officeDocument/2006/relationships" type="ellipse" r:blip="">
              <dgm:adjLst/>
            </dgm:shape>
            <dgm:presOf/>
            <dgm:constrLst/>
          </dgm:layoutNode>
        </dgm:if>
        <dgm:else name="Name11"/>
      </dgm:choose>
      <dgm:layoutNode name="Accent2" styleLbl="node1">
        <dgm:alg type="sp"/>
        <dgm:shape xmlns:r="http://schemas.openxmlformats.org/officeDocument/2006/relationships" type="ellipse" r:blip="">
          <dgm:adjLst/>
        </dgm:shape>
        <dgm:presOf/>
        <dgm:constrLst/>
      </dgm:layoutNode>
      <dgm:layoutNode name="Accent3" styleLbl="node1">
        <dgm:alg type="sp"/>
        <dgm:shape xmlns:r="http://schemas.openxmlformats.org/officeDocument/2006/relationships" type="ellipse" r:blip="">
          <dgm:adjLst/>
        </dgm:shape>
        <dgm:presOf/>
        <dgm:constrLst/>
      </dgm:layoutNode>
      <dgm:layoutNode name="Accent4" styleLbl="node1">
        <dgm:alg type="sp"/>
        <dgm:shape xmlns:r="http://schemas.openxmlformats.org/officeDocument/2006/relationships" type="ellipse" r:blip="">
          <dgm:adjLst/>
        </dgm:shape>
        <dgm:presOf/>
        <dgm:constrLst/>
      </dgm:layoutNode>
      <dgm:layoutNode name="Accent5" styleLbl="node1">
        <dgm:alg type="sp"/>
        <dgm:shape xmlns:r="http://schemas.openxmlformats.org/officeDocument/2006/relationships" type="ellipse" r:blip="">
          <dgm:adjLst/>
        </dgm:shape>
        <dgm:presOf/>
        <dgm:constrLst/>
      </dgm:layoutNode>
      <dgm:layoutNode name="Accent6" styleLbl="node1">
        <dgm:alg type="sp"/>
        <dgm:shape xmlns:r="http://schemas.openxmlformats.org/officeDocument/2006/relationships" type="ellipse" r:blip="">
          <dgm:adjLst/>
        </dgm:shape>
        <dgm:presOf/>
        <dgm:constrLst/>
      </dgm:layoutNode>
    </dgm:forEach>
    <dgm:forEach name="Name12" axis="ch ch" ptType="node node" st="1 1" cnt="1 1">
      <dgm:layoutNode name="Child1"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7">
        <dgm:alg type="sp"/>
        <dgm:shape xmlns:r="http://schemas.openxmlformats.org/officeDocument/2006/relationships" r:blip="">
          <dgm:adjLst/>
        </dgm:shape>
        <dgm:presOf/>
        <dgm:constrLst/>
        <dgm:forEach name="Name13" ref="accentRepeat1"/>
      </dgm:layoutNode>
      <dgm:layoutNode name="Accent8">
        <dgm:alg type="sp"/>
        <dgm:shape xmlns:r="http://schemas.openxmlformats.org/officeDocument/2006/relationships" r:blip="">
          <dgm:adjLst/>
        </dgm:shape>
        <dgm:presOf/>
        <dgm:constrLst/>
        <dgm:forEach name="Name14" ref="accentRepeat2"/>
      </dgm:layoutNode>
    </dgm:forEach>
    <dgm:forEach name="Name15" axis="ch ch" ptType="node node" st="1 2" cnt="1 1">
      <dgm:layoutNode name="Child2"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9">
        <dgm:alg type="sp"/>
        <dgm:shape xmlns:r="http://schemas.openxmlformats.org/officeDocument/2006/relationships" r:blip="">
          <dgm:adjLst/>
        </dgm:shape>
        <dgm:presOf/>
        <dgm:constrLst/>
        <dgm:forEach name="Name16" ref="accentRepeat1"/>
      </dgm:layoutNode>
      <dgm:layoutNode name="Accent10">
        <dgm:alg type="sp"/>
        <dgm:shape xmlns:r="http://schemas.openxmlformats.org/officeDocument/2006/relationships" r:blip="">
          <dgm:adjLst/>
        </dgm:shape>
        <dgm:presOf/>
        <dgm:constrLst/>
        <dgm:forEach name="Name17" ref="accentRepeat2"/>
      </dgm:layoutNode>
      <dgm:layoutNode name="Accent11">
        <dgm:alg type="sp"/>
        <dgm:shape xmlns:r="http://schemas.openxmlformats.org/officeDocument/2006/relationships" r:blip="">
          <dgm:adjLst/>
        </dgm:shape>
        <dgm:presOf/>
        <dgm:constrLst/>
        <dgm:forEach name="Name18" ref="accentRepeat3"/>
      </dgm:layoutNode>
    </dgm:forEach>
    <dgm:forEach name="Name19" axis="ch ch" ptType="node node" st="1 3" cnt="1 1">
      <dgm:layoutNode name="Child3"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2">
        <dgm:alg type="sp"/>
        <dgm:shape xmlns:r="http://schemas.openxmlformats.org/officeDocument/2006/relationships" r:blip="">
          <dgm:adjLst/>
        </dgm:shape>
        <dgm:presOf/>
        <dgm:constrLst/>
        <dgm:forEach name="Name20" ref="accentRepeat1"/>
      </dgm:layoutNode>
    </dgm:forEach>
    <dgm:forEach name="Name21" axis="ch ch" ptType="node node" st="1 4" cnt="1 1">
      <dgm:layoutNode name="Child4"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3">
        <dgm:alg type="sp"/>
        <dgm:shape xmlns:r="http://schemas.openxmlformats.org/officeDocument/2006/relationships" r:blip="">
          <dgm:adjLst/>
        </dgm:shape>
        <dgm:presOf/>
        <dgm:constrLst/>
        <dgm:forEach name="Name22" ref="accentRepeat1"/>
      </dgm:layoutNode>
    </dgm:forEach>
    <dgm:forEach name="Name23" axis="ch ch" ptType="node node" st="1 5" cnt="1 1">
      <dgm:layoutNode name="Child5"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5">
        <dgm:alg type="sp"/>
        <dgm:shape xmlns:r="http://schemas.openxmlformats.org/officeDocument/2006/relationships" r:blip="">
          <dgm:adjLst/>
        </dgm:shape>
        <dgm:presOf/>
        <dgm:constrLst/>
        <dgm:forEach name="Name24" ref="accentRepeat2"/>
      </dgm:layoutNode>
      <dgm:layoutNode name="Accent16">
        <dgm:alg type="sp"/>
        <dgm:shape xmlns:r="http://schemas.openxmlformats.org/officeDocument/2006/relationships" r:blip="">
          <dgm:adjLst/>
        </dgm:shape>
        <dgm:presOf/>
        <dgm:constrLst/>
        <dgm:forEach name="Name25" ref="accentRepeat3"/>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890" name="Rectangle 2"/>
          <p:cNvSpPr>
            <a:spLocks noGrp="1" noChangeArrowheads="1"/>
          </p:cNvSpPr>
          <p:nvPr>
            <p:ph type="hdr" sz="quarter"/>
          </p:nvPr>
        </p:nvSpPr>
        <p:spPr bwMode="auto">
          <a:xfrm>
            <a:off x="0" y="0"/>
            <a:ext cx="3037840" cy="46180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imes New Roman" pitchFamily="18" charset="0"/>
              </a:defRPr>
            </a:lvl1pPr>
          </a:lstStyle>
          <a:p>
            <a:pPr>
              <a:defRPr/>
            </a:pPr>
            <a:endParaRPr lang="en-US" dirty="0"/>
          </a:p>
        </p:txBody>
      </p:sp>
      <p:sp>
        <p:nvSpPr>
          <p:cNvPr id="37891" name="Rectangle 3"/>
          <p:cNvSpPr>
            <a:spLocks noGrp="1" noChangeArrowheads="1"/>
          </p:cNvSpPr>
          <p:nvPr>
            <p:ph type="dt" sz="quarter" idx="1"/>
          </p:nvPr>
        </p:nvSpPr>
        <p:spPr bwMode="auto">
          <a:xfrm>
            <a:off x="3970938" y="0"/>
            <a:ext cx="3037840" cy="46180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New Roman" pitchFamily="18" charset="0"/>
              </a:defRPr>
            </a:lvl1pPr>
          </a:lstStyle>
          <a:p>
            <a:pPr>
              <a:defRPr/>
            </a:pPr>
            <a:endParaRPr lang="en-US" dirty="0"/>
          </a:p>
        </p:txBody>
      </p:sp>
      <p:sp>
        <p:nvSpPr>
          <p:cNvPr id="37892" name="Rectangle 4"/>
          <p:cNvSpPr>
            <a:spLocks noGrp="1" noChangeArrowheads="1"/>
          </p:cNvSpPr>
          <p:nvPr>
            <p:ph type="ftr" sz="quarter" idx="2"/>
          </p:nvPr>
        </p:nvSpPr>
        <p:spPr bwMode="auto">
          <a:xfrm>
            <a:off x="0" y="8772669"/>
            <a:ext cx="3037840" cy="461804"/>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imes New Roman" pitchFamily="18" charset="0"/>
              </a:defRPr>
            </a:lvl1pPr>
          </a:lstStyle>
          <a:p>
            <a:pPr>
              <a:defRPr/>
            </a:pPr>
            <a:endParaRPr lang="en-US" dirty="0"/>
          </a:p>
        </p:txBody>
      </p:sp>
      <p:sp>
        <p:nvSpPr>
          <p:cNvPr id="37893" name="Rectangle 5"/>
          <p:cNvSpPr>
            <a:spLocks noGrp="1" noChangeArrowheads="1"/>
          </p:cNvSpPr>
          <p:nvPr>
            <p:ph type="sldNum" sz="quarter" idx="3"/>
          </p:nvPr>
        </p:nvSpPr>
        <p:spPr bwMode="auto">
          <a:xfrm>
            <a:off x="3970938" y="8772669"/>
            <a:ext cx="3037840" cy="461804"/>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imes New Roman" pitchFamily="18" charset="0"/>
              </a:defRPr>
            </a:lvl1pPr>
          </a:lstStyle>
          <a:p>
            <a:pPr>
              <a:defRPr/>
            </a:pPr>
            <a:fld id="{768372C4-2749-46F5-A082-10657467D07E}" type="slidenum">
              <a:rPr lang="en-US"/>
              <a:pPr>
                <a:defRPr/>
              </a:pPr>
              <a:t>‹#›</a:t>
            </a:fld>
            <a:endParaRPr lang="en-US" dirty="0"/>
          </a:p>
        </p:txBody>
      </p:sp>
    </p:spTree>
    <p:extLst>
      <p:ext uri="{BB962C8B-B14F-4D97-AF65-F5344CB8AC3E}">
        <p14:creationId xmlns:p14="http://schemas.microsoft.com/office/powerpoint/2010/main" val="21390093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2.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938" name="Rectangle 2"/>
          <p:cNvSpPr>
            <a:spLocks noGrp="1" noChangeArrowheads="1"/>
          </p:cNvSpPr>
          <p:nvPr>
            <p:ph type="hdr" sz="quarter"/>
          </p:nvPr>
        </p:nvSpPr>
        <p:spPr bwMode="auto">
          <a:xfrm>
            <a:off x="0" y="0"/>
            <a:ext cx="3037840" cy="46180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imes New Roman" pitchFamily="18" charset="0"/>
              </a:defRPr>
            </a:lvl1pPr>
          </a:lstStyle>
          <a:p>
            <a:pPr>
              <a:defRPr/>
            </a:pPr>
            <a:endParaRPr lang="en-US" dirty="0"/>
          </a:p>
        </p:txBody>
      </p:sp>
      <p:sp>
        <p:nvSpPr>
          <p:cNvPr id="39939" name="Rectangle 3"/>
          <p:cNvSpPr>
            <a:spLocks noGrp="1" noChangeArrowheads="1"/>
          </p:cNvSpPr>
          <p:nvPr>
            <p:ph type="dt" idx="1"/>
          </p:nvPr>
        </p:nvSpPr>
        <p:spPr bwMode="auto">
          <a:xfrm>
            <a:off x="3970938" y="0"/>
            <a:ext cx="3037840" cy="46180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New Roman" pitchFamily="18" charset="0"/>
              </a:defRPr>
            </a:lvl1pPr>
          </a:lstStyle>
          <a:p>
            <a:pPr>
              <a:defRPr/>
            </a:pPr>
            <a:endParaRPr lang="en-US" dirty="0"/>
          </a:p>
        </p:txBody>
      </p:sp>
      <p:sp>
        <p:nvSpPr>
          <p:cNvPr id="3076" name="Rectangle 4"/>
          <p:cNvSpPr>
            <a:spLocks noGrp="1" noRot="1" noChangeAspect="1" noChangeArrowheads="1" noTextEdit="1"/>
          </p:cNvSpPr>
          <p:nvPr>
            <p:ph type="sldImg" idx="2"/>
          </p:nvPr>
        </p:nvSpPr>
        <p:spPr bwMode="auto">
          <a:xfrm>
            <a:off x="425450" y="692150"/>
            <a:ext cx="6159500" cy="3463925"/>
          </a:xfrm>
          <a:prstGeom prst="rect">
            <a:avLst/>
          </a:prstGeom>
          <a:noFill/>
          <a:ln w="9525">
            <a:solidFill>
              <a:srgbClr val="000000"/>
            </a:solidFill>
            <a:miter lim="800000"/>
            <a:headEnd/>
            <a:tailEnd/>
          </a:ln>
        </p:spPr>
      </p:sp>
      <p:sp>
        <p:nvSpPr>
          <p:cNvPr id="39941" name="Rectangle 5"/>
          <p:cNvSpPr>
            <a:spLocks noGrp="1" noChangeArrowheads="1"/>
          </p:cNvSpPr>
          <p:nvPr>
            <p:ph type="body" sz="quarter" idx="3"/>
          </p:nvPr>
        </p:nvSpPr>
        <p:spPr bwMode="auto">
          <a:xfrm>
            <a:off x="701040" y="4387136"/>
            <a:ext cx="5608320" cy="415623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9942" name="Rectangle 6"/>
          <p:cNvSpPr>
            <a:spLocks noGrp="1" noChangeArrowheads="1"/>
          </p:cNvSpPr>
          <p:nvPr>
            <p:ph type="ftr" sz="quarter" idx="4"/>
          </p:nvPr>
        </p:nvSpPr>
        <p:spPr bwMode="auto">
          <a:xfrm>
            <a:off x="0" y="8772669"/>
            <a:ext cx="3037840" cy="461804"/>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imes New Roman" pitchFamily="18" charset="0"/>
              </a:defRPr>
            </a:lvl1pPr>
          </a:lstStyle>
          <a:p>
            <a:pPr>
              <a:defRPr/>
            </a:pPr>
            <a:endParaRPr lang="en-US" dirty="0"/>
          </a:p>
        </p:txBody>
      </p:sp>
      <p:sp>
        <p:nvSpPr>
          <p:cNvPr id="39943" name="Rectangle 7"/>
          <p:cNvSpPr>
            <a:spLocks noGrp="1" noChangeArrowheads="1"/>
          </p:cNvSpPr>
          <p:nvPr>
            <p:ph type="sldNum" sz="quarter" idx="5"/>
          </p:nvPr>
        </p:nvSpPr>
        <p:spPr bwMode="auto">
          <a:xfrm>
            <a:off x="3970938" y="8772669"/>
            <a:ext cx="3037840" cy="461804"/>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imes New Roman" pitchFamily="18" charset="0"/>
              </a:defRPr>
            </a:lvl1pPr>
          </a:lstStyle>
          <a:p>
            <a:pPr>
              <a:defRPr/>
            </a:pPr>
            <a:fld id="{772E25AE-7BE6-49D0-BDEF-32EA38243953}" type="slidenum">
              <a:rPr lang="en-US"/>
              <a:pPr>
                <a:defRPr/>
              </a:pPr>
              <a:t>‹#›</a:t>
            </a:fld>
            <a:endParaRPr lang="en-US" dirty="0"/>
          </a:p>
        </p:txBody>
      </p:sp>
    </p:spTree>
    <p:extLst>
      <p:ext uri="{BB962C8B-B14F-4D97-AF65-F5344CB8AC3E}">
        <p14:creationId xmlns:p14="http://schemas.microsoft.com/office/powerpoint/2010/main" val="255108760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r>
              <a:rPr lang="en-US" sz="1200" b="0" i="0" kern="1200" dirty="0" smtClean="0">
                <a:solidFill>
                  <a:schemeClr val="tx1"/>
                </a:solidFill>
                <a:effectLst/>
                <a:latin typeface="Times New Roman" pitchFamily="18" charset="0"/>
                <a:ea typeface="+mn-ea"/>
                <a:cs typeface="+mn-cs"/>
              </a:rPr>
              <a:t>5 minutes</a:t>
            </a:r>
          </a:p>
          <a:p>
            <a:pPr rtl="0" fontAlgn="ctr"/>
            <a:r>
              <a:rPr lang="en-US" sz="1200" b="0" i="0" kern="1200" dirty="0" smtClean="0">
                <a:solidFill>
                  <a:schemeClr val="tx1"/>
                </a:solidFill>
                <a:effectLst/>
                <a:latin typeface="Times New Roman" pitchFamily="18" charset="0"/>
                <a:ea typeface="+mn-ea"/>
                <a:cs typeface="+mn-cs"/>
              </a:rPr>
              <a:t>Our requirements</a:t>
            </a:r>
          </a:p>
          <a:p>
            <a:pPr lvl="1" rtl="0" fontAlgn="ctr"/>
            <a:r>
              <a:rPr lang="en-US" sz="1200" b="0" i="0" kern="1200" dirty="0" smtClean="0">
                <a:solidFill>
                  <a:schemeClr val="tx1"/>
                </a:solidFill>
                <a:effectLst/>
                <a:latin typeface="Times New Roman" pitchFamily="18" charset="0"/>
                <a:ea typeface="+mn-ea"/>
                <a:cs typeface="+mn-cs"/>
              </a:rPr>
              <a:t>Get away from report downloads from the various systems of record, both for the end user and for us</a:t>
            </a:r>
          </a:p>
          <a:p>
            <a:pPr lvl="1" rtl="0" fontAlgn="ctr"/>
            <a:r>
              <a:rPr lang="en-US" sz="1200" b="0" i="0" kern="1200" dirty="0" smtClean="0">
                <a:solidFill>
                  <a:schemeClr val="tx1"/>
                </a:solidFill>
                <a:effectLst/>
                <a:latin typeface="Times New Roman" pitchFamily="18" charset="0"/>
                <a:ea typeface="+mn-ea"/>
                <a:cs typeface="+mn-cs"/>
              </a:rPr>
              <a:t>One central location for all data, feeding from all systems of record: financials, hours charged, trainings people have taken, AR, AP, sales, etc.</a:t>
            </a:r>
          </a:p>
          <a:p>
            <a:pPr lvl="1" rtl="0" fontAlgn="ctr"/>
            <a:r>
              <a:rPr lang="en-US" sz="1200" b="0" i="0" kern="1200" dirty="0" smtClean="0">
                <a:solidFill>
                  <a:schemeClr val="tx1"/>
                </a:solidFill>
                <a:effectLst/>
                <a:latin typeface="Times New Roman" pitchFamily="18" charset="0"/>
                <a:ea typeface="+mn-ea"/>
                <a:cs typeface="+mn-cs"/>
              </a:rPr>
              <a:t>One version of the truth</a:t>
            </a:r>
          </a:p>
          <a:p>
            <a:pPr lvl="1" rtl="0" fontAlgn="ctr"/>
            <a:r>
              <a:rPr lang="en-US" sz="1200" b="0" i="0" kern="1200" dirty="0" smtClean="0">
                <a:solidFill>
                  <a:schemeClr val="tx1"/>
                </a:solidFill>
                <a:effectLst/>
                <a:latin typeface="Times New Roman" pitchFamily="18" charset="0"/>
                <a:ea typeface="+mn-ea"/>
                <a:cs typeface="+mn-cs"/>
              </a:rPr>
              <a:t>Give people the data to make decisions quickly and efficiently</a:t>
            </a:r>
          </a:p>
          <a:p>
            <a:pPr lvl="1" rtl="0" fontAlgn="ctr"/>
            <a:r>
              <a:rPr lang="en-US" sz="1200" b="0" i="0" kern="1200" dirty="0" smtClean="0">
                <a:solidFill>
                  <a:schemeClr val="tx1"/>
                </a:solidFill>
                <a:effectLst/>
                <a:latin typeface="Times New Roman" pitchFamily="18" charset="0"/>
                <a:ea typeface="+mn-ea"/>
                <a:cs typeface="+mn-cs"/>
              </a:rPr>
              <a:t>It had to be inexpensive, there was no appetite to pay for a new expensive tool</a:t>
            </a:r>
          </a:p>
          <a:p>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772E25AE-7BE6-49D0-BDEF-32EA38243953}" type="slidenum">
              <a:rPr lang="en-US" smtClean="0"/>
              <a:pPr>
                <a:defRPr/>
              </a:pPr>
              <a:t>3</a:t>
            </a:fld>
            <a:endParaRPr lang="en-US" dirty="0"/>
          </a:p>
        </p:txBody>
      </p:sp>
    </p:spTree>
    <p:extLst>
      <p:ext uri="{BB962C8B-B14F-4D97-AF65-F5344CB8AC3E}">
        <p14:creationId xmlns:p14="http://schemas.microsoft.com/office/powerpoint/2010/main" val="16122272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72E25AE-7BE6-49D0-BDEF-32EA38243953}" type="slidenum">
              <a:rPr lang="en-US" smtClean="0"/>
              <a:pPr>
                <a:defRPr/>
              </a:pPr>
              <a:t>5</a:t>
            </a:fld>
            <a:endParaRPr lang="en-US" dirty="0"/>
          </a:p>
        </p:txBody>
      </p:sp>
    </p:spTree>
    <p:extLst>
      <p:ext uri="{BB962C8B-B14F-4D97-AF65-F5344CB8AC3E}">
        <p14:creationId xmlns:p14="http://schemas.microsoft.com/office/powerpoint/2010/main" val="144309990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8.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9.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3079"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pic>
        <p:nvPicPr>
          <p:cNvPr id="8" name="Picture 7"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
        <p:nvSpPr>
          <p:cNvPr id="11"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13"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cxnSp>
        <p:nvCxnSpPr>
          <p:cNvPr id="9" name="Straight Connector 8"/>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3500000">
            <a:off x="5067957" y="1102026"/>
            <a:ext cx="4440575" cy="4487916"/>
          </a:xfrm>
          <a:prstGeom prst="rect">
            <a:avLst/>
          </a:prstGeom>
        </p:spPr>
      </p:pic>
    </p:spTree>
    <p:extLst>
      <p:ext uri="{BB962C8B-B14F-4D97-AF65-F5344CB8AC3E}">
        <p14:creationId xmlns:p14="http://schemas.microsoft.com/office/powerpoint/2010/main" val="3040705663"/>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Section Header">
    <p:spTree>
      <p:nvGrpSpPr>
        <p:cNvPr id="1" name=""/>
        <p:cNvGrpSpPr/>
        <p:nvPr/>
      </p:nvGrpSpPr>
      <p:grpSpPr>
        <a:xfrm>
          <a:off x="0" y="0"/>
          <a:ext cx="0" cy="0"/>
          <a:chOff x="0" y="0"/>
          <a:chExt cx="0" cy="0"/>
        </a:xfrm>
      </p:grpSpPr>
      <p:sp>
        <p:nvSpPr>
          <p:cNvPr id="7" name="Rectangle 6"/>
          <p:cNvSpPr/>
          <p:nvPr userDrawn="1"/>
        </p:nvSpPr>
        <p:spPr>
          <a:xfrm>
            <a:off x="0" y="175"/>
            <a:ext cx="9144000" cy="5143325"/>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descr="GT_Bug.png"/>
          <p:cNvPicPr>
            <a:picLocks noChangeAspect="1"/>
          </p:cNvPicPr>
          <p:nvPr userDrawn="1"/>
        </p:nvPicPr>
        <p:blipFill rotWithShape="1">
          <a:blip r:embed="rId2" cstate="print">
            <a:alphaModFix amt="21000"/>
            <a:extLst>
              <a:ext uri="{28A0092B-C50C-407E-A947-70E740481C1C}">
                <a14:useLocalDpi xmlns:a14="http://schemas.microsoft.com/office/drawing/2010/main" val="0"/>
              </a:ext>
            </a:extLst>
          </a:blip>
          <a:srcRect l="28114" t="35371" r="7567" b="25955"/>
          <a:stretch/>
        </p:blipFill>
        <p:spPr>
          <a:xfrm>
            <a:off x="-182880" y="-232324"/>
            <a:ext cx="9326880" cy="5608321"/>
          </a:xfrm>
          <a:prstGeom prst="rect">
            <a:avLst/>
          </a:prstGeom>
        </p:spPr>
      </p:pic>
    </p:spTree>
    <p:extLst>
      <p:ext uri="{BB962C8B-B14F-4D97-AF65-F5344CB8AC3E}">
        <p14:creationId xmlns:p14="http://schemas.microsoft.com/office/powerpoint/2010/main" val="4272893220"/>
      </p:ext>
    </p:extLst>
  </p:cSld>
  <p:clrMapOvr>
    <a:masterClrMapping/>
  </p:clrMapOvr>
  <p:extLst mod="1">
    <p:ext uri="{DCECCB84-F9BA-43D5-87BE-67443E8EF086}">
      <p15:sldGuideLst xmlns:p15="http://schemas.microsoft.com/office/powerpoint/2012/main"/>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1_End Title Card">
    <p:spTree>
      <p:nvGrpSpPr>
        <p:cNvPr id="1" name=""/>
        <p:cNvGrpSpPr/>
        <p:nvPr/>
      </p:nvGrpSpPr>
      <p:grpSpPr>
        <a:xfrm>
          <a:off x="0" y="0"/>
          <a:ext cx="0" cy="0"/>
          <a:chOff x="0" y="0"/>
          <a:chExt cx="0" cy="0"/>
        </a:xfrm>
      </p:grpSpPr>
      <p:sp>
        <p:nvSpPr>
          <p:cNvPr id="7"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GT Walsheim Medium" panose="02000603040000020003" pitchFamily="50"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9" name="Straight Connector 8"/>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1"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sp>
        <p:nvSpPr>
          <p:cNvPr id="12"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5400000">
            <a:off x="4830276" y="-1991599"/>
            <a:ext cx="6349569" cy="6417261"/>
          </a:xfrm>
          <a:prstGeom prst="rect">
            <a:avLst/>
          </a:prstGeom>
        </p:spPr>
      </p:pic>
    </p:spTree>
    <p:extLst>
      <p:ext uri="{BB962C8B-B14F-4D97-AF65-F5344CB8AC3E}">
        <p14:creationId xmlns:p14="http://schemas.microsoft.com/office/powerpoint/2010/main" val="681631267"/>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pic>
        <p:nvPicPr>
          <p:cNvPr id="5" name="Picture 4"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7" name="Copyright"/>
          <p:cNvSpPr txBox="1">
            <a:spLocks noChangeArrowheads="1"/>
          </p:cNvSpPr>
          <p:nvPr userDrawn="1"/>
        </p:nvSpPr>
        <p:spPr bwMode="auto">
          <a:xfrm>
            <a:off x="6878896" y="4911938"/>
            <a:ext cx="1559722"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2017 Grant Thornton LLP. All rights reserved.</a:t>
            </a:r>
            <a:endParaRPr lang="en-GB" sz="600" dirty="0">
              <a:solidFill>
                <a:srgbClr val="000000"/>
              </a:solidFill>
              <a:latin typeface="GT Walsheim Light" panose="02000503030000020003" pitchFamily="50" charset="0"/>
            </a:endParaRPr>
          </a:p>
        </p:txBody>
      </p:sp>
      <p:sp>
        <p:nvSpPr>
          <p:cNvPr id="8" name="TextBox 7"/>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F2D7F">
                    <a:lumMod val="50000"/>
                  </a:srgbClr>
                </a:solidFill>
                <a:latin typeface="GT Walsheim Medium" panose="02000603040000020003" pitchFamily="50" charset="0"/>
              </a:rPr>
              <a:pPr algn="r"/>
              <a:t>‹#›</a:t>
            </a:fld>
            <a:endParaRPr lang="en-US" sz="700" dirty="0">
              <a:solidFill>
                <a:srgbClr val="4F2D7F">
                  <a:lumMod val="50000"/>
                </a:srgbClr>
              </a:solidFill>
              <a:latin typeface="GT Walsheim Medium" panose="02000603040000020003" pitchFamily="50" charset="0"/>
            </a:endParaRPr>
          </a:p>
        </p:txBody>
      </p:sp>
    </p:spTree>
    <p:extLst>
      <p:ext uri="{BB962C8B-B14F-4D97-AF65-F5344CB8AC3E}">
        <p14:creationId xmlns:p14="http://schemas.microsoft.com/office/powerpoint/2010/main" val="1950429014"/>
      </p:ext>
    </p:extLst>
  </p:cSld>
  <p:clrMapOvr>
    <a:masterClrMapping/>
  </p:clrMapOvr>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2_End Title Card">
    <p:spTree>
      <p:nvGrpSpPr>
        <p:cNvPr id="1" name=""/>
        <p:cNvGrpSpPr/>
        <p:nvPr/>
      </p:nvGrpSpPr>
      <p:grpSpPr>
        <a:xfrm>
          <a:off x="0" y="0"/>
          <a:ext cx="0" cy="0"/>
          <a:chOff x="0" y="0"/>
          <a:chExt cx="0" cy="0"/>
        </a:xfrm>
      </p:grpSpPr>
      <p:sp>
        <p:nvSpPr>
          <p:cNvPr id="2" name="Rectangle 1"/>
          <p:cNvSpPr/>
          <p:nvPr userDrawn="1"/>
        </p:nvSpPr>
        <p:spPr>
          <a:xfrm>
            <a:off x="2452914" y="3862507"/>
            <a:ext cx="6248400" cy="861774"/>
          </a:xfrm>
          <a:prstGeom prst="rect">
            <a:avLst/>
          </a:prstGeom>
        </p:spPr>
        <p:txBody>
          <a:bodyPr wrap="square" anchor="b">
            <a:spAutoFit/>
          </a:bodyPr>
          <a:lstStyle/>
          <a:p>
            <a:r>
              <a:rPr lang="en-US" sz="1000" baseline="30000" dirty="0">
                <a:solidFill>
                  <a:srgbClr val="000000"/>
                </a:solidFill>
                <a:latin typeface="GT Walsheim Light" panose="02000503030000020003" pitchFamily="50" charset="0"/>
              </a:rPr>
              <a:t>“Grant Thornton” refers to Grant Thornton LLP, the U.S. member firm of Grant Thornton International Ltd (GTIL), and/or refers to the brand under which the GTIL member firms provide audit, tax and advisory services to their clients, as the context requires. GTIL and each of its member firms are separate legal entities and are not a worldwide partnership. GTIL does not provide services to clients. Services are delivered by the member firms in their respective countries. GTIL and its member firms are not agents of, and do not obligate, one another and are not liable for one another’s acts or omissions. In the United States, visit grantthornton.com for details.</a:t>
            </a:r>
          </a:p>
          <a:p>
            <a:endParaRPr lang="en-US" sz="1000" baseline="30000" dirty="0">
              <a:solidFill>
                <a:srgbClr val="000000"/>
              </a:solidFill>
              <a:latin typeface="GT Walsheim Light" panose="02000503030000020003" pitchFamily="50" charset="0"/>
            </a:endParaRPr>
          </a:p>
          <a:p>
            <a:r>
              <a:rPr lang="en-US" sz="1000" baseline="30000" dirty="0">
                <a:solidFill>
                  <a:srgbClr val="000000"/>
                </a:solidFill>
                <a:latin typeface="GT Walsheim Light" panose="02000503030000020003" pitchFamily="50" charset="0"/>
              </a:rPr>
              <a:t>© 2017 Grant Thornton LLP.  All rights reserved.  U.S. member firm of Grant Thornton International Ltd.</a:t>
            </a:r>
            <a:endParaRPr lang="en-US" sz="1000" dirty="0">
              <a:solidFill>
                <a:srgbClr val="4F2D7F"/>
              </a:solidFill>
            </a:endParaRPr>
          </a:p>
        </p:txBody>
      </p:sp>
      <p:pic>
        <p:nvPicPr>
          <p:cNvPr id="5" name="Picture 4"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009258"/>
            <a:ext cx="1663085" cy="355891"/>
          </a:xfrm>
          <a:prstGeom prst="rect">
            <a:avLst/>
          </a:prstGeom>
        </p:spPr>
      </p:pic>
      <p:cxnSp>
        <p:nvCxnSpPr>
          <p:cNvPr id="7" name="Straight Connector 6"/>
          <p:cNvCxnSpPr/>
          <p:nvPr userDrawn="1"/>
        </p:nvCxnSpPr>
        <p:spPr>
          <a:xfrm>
            <a:off x="476251" y="4614196"/>
            <a:ext cx="1562099" cy="0"/>
          </a:xfrm>
          <a:prstGeom prst="line">
            <a:avLst/>
          </a:prstGeom>
          <a:ln w="28575" cap="rnd">
            <a:solidFill>
              <a:srgbClr val="471E8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2421416"/>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Colors">
    <p:spTree>
      <p:nvGrpSpPr>
        <p:cNvPr id="1" name=""/>
        <p:cNvGrpSpPr/>
        <p:nvPr/>
      </p:nvGrpSpPr>
      <p:grpSpPr>
        <a:xfrm>
          <a:off x="0" y="0"/>
          <a:ext cx="0" cy="0"/>
          <a:chOff x="0" y="0"/>
          <a:chExt cx="0" cy="0"/>
        </a:xfrm>
      </p:grpSpPr>
      <p:sp>
        <p:nvSpPr>
          <p:cNvPr id="2" name="Oval 1"/>
          <p:cNvSpPr/>
          <p:nvPr userDrawn="1"/>
        </p:nvSpPr>
        <p:spPr>
          <a:xfrm>
            <a:off x="4849158" y="2938182"/>
            <a:ext cx="1489263" cy="1489263"/>
          </a:xfrm>
          <a:prstGeom prst="ellipse">
            <a:avLst/>
          </a:prstGeom>
          <a:solidFill>
            <a:srgbClr val="FF7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 name="Oval 2"/>
          <p:cNvSpPr/>
          <p:nvPr userDrawn="1"/>
        </p:nvSpPr>
        <p:spPr>
          <a:xfrm>
            <a:off x="812800" y="590550"/>
            <a:ext cx="1860176" cy="1860176"/>
          </a:xfrm>
          <a:prstGeom prst="ellipse">
            <a:avLst/>
          </a:prstGeom>
          <a:solidFill>
            <a:srgbClr val="4F2D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4" name="Oval 3"/>
          <p:cNvSpPr/>
          <p:nvPr userDrawn="1"/>
        </p:nvSpPr>
        <p:spPr>
          <a:xfrm>
            <a:off x="812800" y="2990850"/>
            <a:ext cx="1489263" cy="1489263"/>
          </a:xfrm>
          <a:prstGeom prst="ellipse">
            <a:avLst/>
          </a:prstGeom>
          <a:solidFill>
            <a:srgbClr val="00A7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5" name="Oval 4"/>
          <p:cNvSpPr/>
          <p:nvPr userDrawn="1"/>
        </p:nvSpPr>
        <p:spPr>
          <a:xfrm>
            <a:off x="2830979" y="2990850"/>
            <a:ext cx="1489263" cy="1489263"/>
          </a:xfrm>
          <a:prstGeom prst="ellipse">
            <a:avLst/>
          </a:prstGeom>
          <a:solidFill>
            <a:srgbClr val="9BD7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6" name="Oval 5"/>
          <p:cNvSpPr/>
          <p:nvPr userDrawn="1"/>
        </p:nvSpPr>
        <p:spPr>
          <a:xfrm>
            <a:off x="2909420" y="590550"/>
            <a:ext cx="1860176" cy="1860176"/>
          </a:xfrm>
          <a:prstGeom prst="ellipse">
            <a:avLst/>
          </a:prstGeom>
          <a:solidFill>
            <a:srgbClr val="C8BE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7" name="Oval 6"/>
          <p:cNvSpPr/>
          <p:nvPr userDrawn="1"/>
        </p:nvSpPr>
        <p:spPr>
          <a:xfrm>
            <a:off x="6867337" y="2990850"/>
            <a:ext cx="1489263" cy="1489263"/>
          </a:xfrm>
          <a:prstGeom prst="ellipse">
            <a:avLst/>
          </a:prstGeom>
          <a:solidFill>
            <a:srgbClr val="E628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Tree>
    <p:extLst>
      <p:ext uri="{BB962C8B-B14F-4D97-AF65-F5344CB8AC3E}">
        <p14:creationId xmlns:p14="http://schemas.microsoft.com/office/powerpoint/2010/main" val="1902748760"/>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43244667"/>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userDrawn="1">
  <p:cSld name="1_Main">
    <p:spTree>
      <p:nvGrpSpPr>
        <p:cNvPr id="1" name=""/>
        <p:cNvGrpSpPr/>
        <p:nvPr/>
      </p:nvGrpSpPr>
      <p:grpSpPr>
        <a:xfrm>
          <a:off x="0" y="0"/>
          <a:ext cx="0" cy="0"/>
          <a:chOff x="0" y="0"/>
          <a:chExt cx="0" cy="0"/>
        </a:xfrm>
      </p:grpSpPr>
      <p:sp>
        <p:nvSpPr>
          <p:cNvPr id="8" name="Title 1"/>
          <p:cNvSpPr>
            <a:spLocks noGrp="1"/>
          </p:cNvSpPr>
          <p:nvPr>
            <p:ph type="title"/>
          </p:nvPr>
        </p:nvSpPr>
        <p:spPr>
          <a:xfrm>
            <a:off x="228600" y="285750"/>
            <a:ext cx="7620000" cy="1295400"/>
          </a:xfrm>
        </p:spPr>
        <p:txBody>
          <a:bodyPr anchor="t">
            <a:normAutofit/>
          </a:bodyPr>
          <a:lstStyle>
            <a:lvl1pPr>
              <a:defRPr sz="2400">
                <a:solidFill>
                  <a:srgbClr val="4F2D7F"/>
                </a:solidFill>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991223163"/>
      </p:ext>
    </p:extLst>
  </p:cSld>
  <p:clrMapOvr>
    <a:masterClrMapping/>
  </p:clrMapOvr>
  <p:extLst mod="1">
    <p:ext uri="{DCECCB84-F9BA-43D5-87BE-67443E8EF086}">
      <p15:sldGuideLst xmlns:p15="http://schemas.microsoft.com/office/powerpoint/2012/main">
        <p15:guide id="1" orient="horz" pos="180">
          <p15:clr>
            <a:srgbClr val="FBAE40"/>
          </p15:clr>
        </p15:guide>
        <p15:guide id="2" pos="144">
          <p15:clr>
            <a:srgbClr val="FBAE40"/>
          </p15:clr>
        </p15:guide>
        <p15:guide id="3" orient="horz" pos="612">
          <p15:clr>
            <a:srgbClr val="FBAE4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91D50-DE48-AF4C-A241-7EEE501BD968}"/>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C6B8BF1A-E402-F647-8D42-A8EA4AD16619}"/>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A7AB4CC3-4D59-604B-AEBE-2E5FBAA2B11D}"/>
              </a:ext>
            </a:extLst>
          </p:cNvPr>
          <p:cNvSpPr>
            <a:spLocks noGrp="1"/>
          </p:cNvSpPr>
          <p:nvPr>
            <p:ph type="dt" sz="half" idx="10"/>
          </p:nvPr>
        </p:nvSpPr>
        <p:spPr/>
        <p:txBody>
          <a:bodyPr/>
          <a:lstStyle/>
          <a:p>
            <a:endParaRPr lang="en-US" dirty="0">
              <a:solidFill>
                <a:prstClr val="black"/>
              </a:solidFill>
            </a:endParaRPr>
          </a:p>
        </p:txBody>
      </p:sp>
      <p:sp>
        <p:nvSpPr>
          <p:cNvPr id="5" name="Footer Placeholder 4">
            <a:extLst>
              <a:ext uri="{FF2B5EF4-FFF2-40B4-BE49-F238E27FC236}">
                <a16:creationId xmlns:a16="http://schemas.microsoft.com/office/drawing/2014/main" id="{4B530716-A861-BF45-A588-A73251293B2E}"/>
              </a:ext>
            </a:extLst>
          </p:cNvPr>
          <p:cNvSpPr>
            <a:spLocks noGrp="1"/>
          </p:cNvSpPr>
          <p:nvPr>
            <p:ph type="ftr" sz="quarter" idx="11"/>
          </p:nvPr>
        </p:nvSpPr>
        <p:spPr/>
        <p:txBody>
          <a:bodyPr/>
          <a:lstStyle/>
          <a:p>
            <a:endParaRPr lang="en-US" dirty="0">
              <a:solidFill>
                <a:prstClr val="black"/>
              </a:solidFill>
            </a:endParaRPr>
          </a:p>
        </p:txBody>
      </p:sp>
      <p:sp>
        <p:nvSpPr>
          <p:cNvPr id="6" name="Slide Number Placeholder 5">
            <a:extLst>
              <a:ext uri="{FF2B5EF4-FFF2-40B4-BE49-F238E27FC236}">
                <a16:creationId xmlns:a16="http://schemas.microsoft.com/office/drawing/2014/main" id="{E54CB0FF-94AD-074E-954C-557322689F44}"/>
              </a:ext>
            </a:extLst>
          </p:cNvPr>
          <p:cNvSpPr>
            <a:spLocks noGrp="1"/>
          </p:cNvSpPr>
          <p:nvPr>
            <p:ph type="sldNum" sz="quarter" idx="12"/>
          </p:nvPr>
        </p:nvSpPr>
        <p:spPr/>
        <p:txBody>
          <a:bodyPr/>
          <a:lstStyle/>
          <a:p>
            <a:endParaRPr lang="en-US" dirty="0">
              <a:solidFill>
                <a:prstClr val="black"/>
              </a:solidFill>
            </a:endParaRPr>
          </a:p>
        </p:txBody>
      </p:sp>
    </p:spTree>
    <p:extLst>
      <p:ext uri="{BB962C8B-B14F-4D97-AF65-F5344CB8AC3E}">
        <p14:creationId xmlns:p14="http://schemas.microsoft.com/office/powerpoint/2010/main" val="1968563538"/>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3079"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pic>
        <p:nvPicPr>
          <p:cNvPr id="8" name="Picture 7"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
        <p:nvSpPr>
          <p:cNvPr id="11"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13"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cxnSp>
        <p:nvCxnSpPr>
          <p:cNvPr id="9" name="Straight Connector 8"/>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3500000">
            <a:off x="5067957" y="1102026"/>
            <a:ext cx="4440575" cy="4487916"/>
          </a:xfrm>
          <a:prstGeom prst="rect">
            <a:avLst/>
          </a:prstGeom>
        </p:spPr>
      </p:pic>
    </p:spTree>
    <p:extLst>
      <p:ext uri="{BB962C8B-B14F-4D97-AF65-F5344CB8AC3E}">
        <p14:creationId xmlns:p14="http://schemas.microsoft.com/office/powerpoint/2010/main" val="836289787"/>
      </p:ext>
    </p:extLst>
  </p:cSld>
  <p:clrMapOvr>
    <a:masterClrMapping/>
  </p:clrMapOvr>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3500000">
            <a:off x="5090286" y="1104028"/>
            <a:ext cx="4358981" cy="4405452"/>
          </a:xfrm>
          <a:prstGeom prst="rect">
            <a:avLst/>
          </a:prstGeom>
        </p:spPr>
      </p:pic>
      <p:pic>
        <p:nvPicPr>
          <p:cNvPr id="11" name="Picture 10" descr="GTlogo-horizontal-strapline-RGB.png"/>
          <p:cNvPicPr>
            <a:picLocks noChangeAspect="1"/>
          </p:cNvPicPr>
          <p:nvPr userDrawn="1"/>
        </p:nvPicPr>
        <p:blipFill rotWithShape="1">
          <a:blip r:embed="rId3"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cxnSp>
        <p:nvCxnSpPr>
          <p:cNvPr id="8" name="Straight Connector 7"/>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8"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sp>
        <p:nvSpPr>
          <p:cNvPr id="19"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20"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spTree>
    <p:extLst>
      <p:ext uri="{BB962C8B-B14F-4D97-AF65-F5344CB8AC3E}">
        <p14:creationId xmlns:p14="http://schemas.microsoft.com/office/powerpoint/2010/main" val="1195435862"/>
      </p:ext>
    </p:extLst>
  </p:cSld>
  <p:clrMapOvr>
    <a:masterClrMapping/>
  </p:clrMapOvr>
  <p:timing>
    <p:tnLst>
      <p:par>
        <p:cTn id="1" dur="indefinite" restart="never" nodeType="tmRoot"/>
      </p:par>
    </p:tn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showMasterSp="0" preserve="1" userDrawn="1">
  <p:cSld name="3_Title Slide">
    <p:spTree>
      <p:nvGrpSpPr>
        <p:cNvPr id="1" name=""/>
        <p:cNvGrpSpPr/>
        <p:nvPr/>
      </p:nvGrpSpPr>
      <p:grpSpPr>
        <a:xfrm>
          <a:off x="0" y="0"/>
          <a:ext cx="0" cy="0"/>
          <a:chOff x="0" y="0"/>
          <a:chExt cx="0" cy="0"/>
        </a:xfrm>
      </p:grpSpPr>
      <p:pic>
        <p:nvPicPr>
          <p:cNvPr id="12" name="Picture 1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
        <p:nvSpPr>
          <p:cNvPr id="8" name="Rectangle 7"/>
          <p:cNvSpPr/>
          <p:nvPr userDrawn="1"/>
        </p:nvSpPr>
        <p:spPr>
          <a:xfrm>
            <a:off x="9220200" y="0"/>
            <a:ext cx="1466850" cy="5143500"/>
          </a:xfrm>
          <a:prstGeom prst="rect">
            <a:avLst/>
          </a:prstGeom>
          <a:solidFill>
            <a:srgbClr val="C8BEA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400" dirty="0">
                <a:solidFill>
                  <a:srgbClr val="FFFFFF"/>
                </a:solidFill>
                <a:latin typeface="Arial" panose="020B0604020202020204" pitchFamily="34" charset="0"/>
                <a:cs typeface="Arial" panose="020B0604020202020204" pitchFamily="34" charset="0"/>
              </a:rPr>
              <a:t>To insert image into frame click on the image frame and select image.</a:t>
            </a:r>
          </a:p>
          <a:p>
            <a:pPr algn="ctr"/>
            <a:r>
              <a:rPr lang="en-GB" sz="1400" dirty="0">
                <a:solidFill>
                  <a:srgbClr val="FFFFFF"/>
                </a:solidFill>
                <a:latin typeface="Arial" panose="020B0604020202020204" pitchFamily="34" charset="0"/>
                <a:cs typeface="Arial" panose="020B0604020202020204" pitchFamily="34" charset="0"/>
              </a:rPr>
              <a:t>To scale , crop and move the image, right click and choose the crop tool. You can now scale and move the image to the desired position.</a:t>
            </a:r>
          </a:p>
        </p:txBody>
      </p:sp>
      <p:sp>
        <p:nvSpPr>
          <p:cNvPr id="13" name="Picture Placeholder 14"/>
          <p:cNvSpPr>
            <a:spLocks noGrp="1"/>
          </p:cNvSpPr>
          <p:nvPr>
            <p:ph type="pic" sz="quarter" idx="12" hasCustomPrompt="1"/>
          </p:nvPr>
        </p:nvSpPr>
        <p:spPr>
          <a:xfrm>
            <a:off x="4500563" y="1203325"/>
            <a:ext cx="4643438" cy="3940175"/>
          </a:xfrm>
          <a:custGeom>
            <a:avLst/>
            <a:gdLst>
              <a:gd name="connsiteX0" fmla="*/ 0 w 5751512"/>
              <a:gd name="connsiteY0" fmla="*/ 0 h 3946525"/>
              <a:gd name="connsiteX1" fmla="*/ 5751512 w 5751512"/>
              <a:gd name="connsiteY1" fmla="*/ 0 h 3946525"/>
              <a:gd name="connsiteX2" fmla="*/ 5751512 w 5751512"/>
              <a:gd name="connsiteY2" fmla="*/ 3946525 h 3946525"/>
              <a:gd name="connsiteX3" fmla="*/ 0 w 5751512"/>
              <a:gd name="connsiteY3" fmla="*/ 3946525 h 3946525"/>
              <a:gd name="connsiteX4" fmla="*/ 0 w 5751512"/>
              <a:gd name="connsiteY4" fmla="*/ 0 h 3946525"/>
              <a:gd name="connsiteX0" fmla="*/ 3038929 w 5751512"/>
              <a:gd name="connsiteY0" fmla="*/ 145143 h 3946525"/>
              <a:gd name="connsiteX1" fmla="*/ 5751512 w 5751512"/>
              <a:gd name="connsiteY1" fmla="*/ 0 h 3946525"/>
              <a:gd name="connsiteX2" fmla="*/ 5751512 w 5751512"/>
              <a:gd name="connsiteY2" fmla="*/ 3946525 h 3946525"/>
              <a:gd name="connsiteX3" fmla="*/ 0 w 5751512"/>
              <a:gd name="connsiteY3" fmla="*/ 3946525 h 3946525"/>
              <a:gd name="connsiteX4" fmla="*/ 3038929 w 5751512"/>
              <a:gd name="connsiteY4" fmla="*/ 145143 h 3946525"/>
              <a:gd name="connsiteX0" fmla="*/ 3038929 w 5751512"/>
              <a:gd name="connsiteY0" fmla="*/ 145143 h 3946525"/>
              <a:gd name="connsiteX1" fmla="*/ 5751512 w 5751512"/>
              <a:gd name="connsiteY1" fmla="*/ 0 h 3946525"/>
              <a:gd name="connsiteX2" fmla="*/ 5751512 w 5751512"/>
              <a:gd name="connsiteY2" fmla="*/ 3946525 h 3946525"/>
              <a:gd name="connsiteX3" fmla="*/ 0 w 5751512"/>
              <a:gd name="connsiteY3" fmla="*/ 3946525 h 3946525"/>
              <a:gd name="connsiteX4" fmla="*/ 3038929 w 5751512"/>
              <a:gd name="connsiteY4" fmla="*/ 145143 h 3946525"/>
              <a:gd name="connsiteX0" fmla="*/ 3185476 w 5898059"/>
              <a:gd name="connsiteY0" fmla="*/ 145143 h 3946525"/>
              <a:gd name="connsiteX1" fmla="*/ 5898059 w 5898059"/>
              <a:gd name="connsiteY1" fmla="*/ 0 h 3946525"/>
              <a:gd name="connsiteX2" fmla="*/ 5898059 w 5898059"/>
              <a:gd name="connsiteY2" fmla="*/ 3946525 h 3946525"/>
              <a:gd name="connsiteX3" fmla="*/ 146547 w 5898059"/>
              <a:gd name="connsiteY3" fmla="*/ 3946525 h 3946525"/>
              <a:gd name="connsiteX4" fmla="*/ 3185476 w 5898059"/>
              <a:gd name="connsiteY4" fmla="*/ 145143 h 3946525"/>
              <a:gd name="connsiteX0" fmla="*/ 4670912 w 5779285"/>
              <a:gd name="connsiteY0" fmla="*/ 53092 h 3946525"/>
              <a:gd name="connsiteX1" fmla="*/ 5779285 w 5779285"/>
              <a:gd name="connsiteY1" fmla="*/ 0 h 3946525"/>
              <a:gd name="connsiteX2" fmla="*/ 5779285 w 5779285"/>
              <a:gd name="connsiteY2" fmla="*/ 3946525 h 3946525"/>
              <a:gd name="connsiteX3" fmla="*/ 27773 w 5779285"/>
              <a:gd name="connsiteY3" fmla="*/ 3946525 h 3946525"/>
              <a:gd name="connsiteX4" fmla="*/ 4670912 w 5779285"/>
              <a:gd name="connsiteY4" fmla="*/ 53092 h 3946525"/>
              <a:gd name="connsiteX0" fmla="*/ 4661785 w 5770158"/>
              <a:gd name="connsiteY0" fmla="*/ 53092 h 3946525"/>
              <a:gd name="connsiteX1" fmla="*/ 5770158 w 5770158"/>
              <a:gd name="connsiteY1" fmla="*/ 0 h 3946525"/>
              <a:gd name="connsiteX2" fmla="*/ 5770158 w 5770158"/>
              <a:gd name="connsiteY2" fmla="*/ 3946525 h 3946525"/>
              <a:gd name="connsiteX3" fmla="*/ 18646 w 5770158"/>
              <a:gd name="connsiteY3" fmla="*/ 3946525 h 3946525"/>
              <a:gd name="connsiteX4" fmla="*/ 4661785 w 5770158"/>
              <a:gd name="connsiteY4" fmla="*/ 53092 h 3946525"/>
              <a:gd name="connsiteX0" fmla="*/ 4357352 w 5465725"/>
              <a:gd name="connsiteY0" fmla="*/ 53092 h 3946525"/>
              <a:gd name="connsiteX1" fmla="*/ 5465725 w 5465725"/>
              <a:gd name="connsiteY1" fmla="*/ 0 h 3946525"/>
              <a:gd name="connsiteX2" fmla="*/ 5465725 w 5465725"/>
              <a:gd name="connsiteY2" fmla="*/ 3946525 h 3946525"/>
              <a:gd name="connsiteX3" fmla="*/ 21686 w 5465725"/>
              <a:gd name="connsiteY3" fmla="*/ 3936297 h 3946525"/>
              <a:gd name="connsiteX4" fmla="*/ 4357352 w 5465725"/>
              <a:gd name="connsiteY4" fmla="*/ 53092 h 3946525"/>
              <a:gd name="connsiteX0" fmla="*/ 4337247 w 5445620"/>
              <a:gd name="connsiteY0" fmla="*/ 53092 h 3946525"/>
              <a:gd name="connsiteX1" fmla="*/ 5445620 w 5445620"/>
              <a:gd name="connsiteY1" fmla="*/ 0 h 3946525"/>
              <a:gd name="connsiteX2" fmla="*/ 5445620 w 5445620"/>
              <a:gd name="connsiteY2" fmla="*/ 3946525 h 3946525"/>
              <a:gd name="connsiteX3" fmla="*/ 1581 w 5445620"/>
              <a:gd name="connsiteY3" fmla="*/ 3936297 h 3946525"/>
              <a:gd name="connsiteX4" fmla="*/ 4337247 w 5445620"/>
              <a:gd name="connsiteY4" fmla="*/ 53092 h 3946525"/>
              <a:gd name="connsiteX0" fmla="*/ 5432791 w 5444953"/>
              <a:gd name="connsiteY0" fmla="*/ 12179 h 3946525"/>
              <a:gd name="connsiteX1" fmla="*/ 5444953 w 5444953"/>
              <a:gd name="connsiteY1" fmla="*/ 0 h 3946525"/>
              <a:gd name="connsiteX2" fmla="*/ 5444953 w 5444953"/>
              <a:gd name="connsiteY2" fmla="*/ 3946525 h 3946525"/>
              <a:gd name="connsiteX3" fmla="*/ 914 w 5444953"/>
              <a:gd name="connsiteY3" fmla="*/ 3936297 h 3946525"/>
              <a:gd name="connsiteX4" fmla="*/ 5432791 w 5444953"/>
              <a:gd name="connsiteY4" fmla="*/ 12179 h 3946525"/>
              <a:gd name="connsiteX0" fmla="*/ 5433450 w 5445612"/>
              <a:gd name="connsiteY0" fmla="*/ 12179 h 3946525"/>
              <a:gd name="connsiteX1" fmla="*/ 5445612 w 5445612"/>
              <a:gd name="connsiteY1" fmla="*/ 0 h 3946525"/>
              <a:gd name="connsiteX2" fmla="*/ 5445612 w 5445612"/>
              <a:gd name="connsiteY2" fmla="*/ 3946525 h 3946525"/>
              <a:gd name="connsiteX3" fmla="*/ 1573 w 5445612"/>
              <a:gd name="connsiteY3" fmla="*/ 3936297 h 3946525"/>
              <a:gd name="connsiteX4" fmla="*/ 5433450 w 5445612"/>
              <a:gd name="connsiteY4" fmla="*/ 12179 h 3946525"/>
              <a:gd name="connsiteX0" fmla="*/ 5380034 w 5392196"/>
              <a:gd name="connsiteY0" fmla="*/ 12179 h 3946525"/>
              <a:gd name="connsiteX1" fmla="*/ 5392196 w 5392196"/>
              <a:gd name="connsiteY1" fmla="*/ 0 h 3946525"/>
              <a:gd name="connsiteX2" fmla="*/ 5392196 w 5392196"/>
              <a:gd name="connsiteY2" fmla="*/ 3946525 h 3946525"/>
              <a:gd name="connsiteX3" fmla="*/ 1631 w 5392196"/>
              <a:gd name="connsiteY3" fmla="*/ 3721509 h 3946525"/>
              <a:gd name="connsiteX4" fmla="*/ 5380034 w 5392196"/>
              <a:gd name="connsiteY4" fmla="*/ 12179 h 3946525"/>
              <a:gd name="connsiteX0" fmla="*/ 5420095 w 5432257"/>
              <a:gd name="connsiteY0" fmla="*/ 12179 h 3946525"/>
              <a:gd name="connsiteX1" fmla="*/ 5432257 w 5432257"/>
              <a:gd name="connsiteY1" fmla="*/ 0 h 3946525"/>
              <a:gd name="connsiteX2" fmla="*/ 5432257 w 5432257"/>
              <a:gd name="connsiteY2" fmla="*/ 3946525 h 3946525"/>
              <a:gd name="connsiteX3" fmla="*/ 1587 w 5432257"/>
              <a:gd name="connsiteY3" fmla="*/ 3946525 h 3946525"/>
              <a:gd name="connsiteX4" fmla="*/ 5420095 w 5432257"/>
              <a:gd name="connsiteY4" fmla="*/ 12179 h 3946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2257" h="3946525">
                <a:moveTo>
                  <a:pt x="5420095" y="12179"/>
                </a:moveTo>
                <a:lnTo>
                  <a:pt x="5432257" y="0"/>
                </a:lnTo>
                <a:lnTo>
                  <a:pt x="5432257" y="3946525"/>
                </a:lnTo>
                <a:lnTo>
                  <a:pt x="1587" y="3946525"/>
                </a:lnTo>
                <a:cubicBezTo>
                  <a:pt x="-54433" y="2778027"/>
                  <a:pt x="1365326" y="84261"/>
                  <a:pt x="5420095" y="12179"/>
                </a:cubicBezTo>
                <a:close/>
              </a:path>
            </a:pathLst>
          </a:custGeom>
        </p:spPr>
        <p:txBody>
          <a:bodyPr vert="horz"/>
          <a:lstStyle>
            <a:lvl1pPr marL="0" indent="0" algn="r">
              <a:buNone/>
              <a:defRPr sz="1300">
                <a:solidFill>
                  <a:srgbClr val="00A7B5"/>
                </a:solidFill>
              </a:defRPr>
            </a:lvl1pPr>
          </a:lstStyle>
          <a:p>
            <a:r>
              <a:rPr lang="en-US" dirty="0"/>
              <a:t>Click icon to add photo</a:t>
            </a:r>
          </a:p>
        </p:txBody>
      </p:sp>
      <p:cxnSp>
        <p:nvCxnSpPr>
          <p:cNvPr id="17" name="Straight Connector 16"/>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8"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sp>
        <p:nvSpPr>
          <p:cNvPr id="19"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20"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spTree>
    <p:extLst>
      <p:ext uri="{BB962C8B-B14F-4D97-AF65-F5344CB8AC3E}">
        <p14:creationId xmlns:p14="http://schemas.microsoft.com/office/powerpoint/2010/main" val="17888315"/>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Section Header">
    <p:spTree>
      <p:nvGrpSpPr>
        <p:cNvPr id="1" name=""/>
        <p:cNvGrpSpPr/>
        <p:nvPr/>
      </p:nvGrpSpPr>
      <p:grpSpPr>
        <a:xfrm>
          <a:off x="0" y="0"/>
          <a:ext cx="0" cy="0"/>
          <a:chOff x="0" y="0"/>
          <a:chExt cx="0" cy="0"/>
        </a:xfrm>
      </p:grpSpPr>
      <p:pic>
        <p:nvPicPr>
          <p:cNvPr id="2" name="Picture 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5"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a:t>
            </a:r>
            <a:r>
              <a:rPr lang="en-US" sz="600" dirty="0" smtClean="0">
                <a:solidFill>
                  <a:srgbClr val="000000"/>
                </a:solidFill>
                <a:latin typeface="GT Walsheim Light" panose="02000503030000020003" pitchFamily="50" charset="0"/>
              </a:rPr>
              <a:t>LLC.</a:t>
            </a:r>
            <a:r>
              <a:rPr lang="en-US" sz="600" baseline="0" dirty="0" smtClean="0">
                <a:solidFill>
                  <a:srgbClr val="000000"/>
                </a:solidFill>
                <a:latin typeface="GT Walsheim Light" panose="02000503030000020003" pitchFamily="50" charset="0"/>
              </a:rPr>
              <a:t> </a:t>
            </a:r>
            <a:r>
              <a:rPr lang="en-US" sz="600" dirty="0">
                <a:solidFill>
                  <a:srgbClr val="000000"/>
                </a:solidFill>
                <a:latin typeface="GT Walsheim Light" panose="02000503030000020003" pitchFamily="50" charset="0"/>
              </a:rPr>
              <a:t>All rights reserved.</a:t>
            </a:r>
            <a:endParaRPr lang="en-GB" sz="600" dirty="0">
              <a:solidFill>
                <a:srgbClr val="000000"/>
              </a:solidFill>
              <a:latin typeface="GT Walsheim Light" panose="02000503030000020003" pitchFamily="50" charset="0"/>
            </a:endParaRPr>
          </a:p>
        </p:txBody>
      </p:sp>
      <p:sp>
        <p:nvSpPr>
          <p:cNvPr id="6" name="TextBox 5"/>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chemeClr val="tx1">
                    <a:lumMod val="50000"/>
                  </a:schemeClr>
                </a:solidFill>
                <a:latin typeface="GT Walsheim Medium" panose="02000603040000020003" pitchFamily="50" charset="0"/>
              </a:rPr>
              <a:pPr algn="r"/>
              <a:t>‹#›</a:t>
            </a:fld>
            <a:endParaRPr lang="en-US" sz="700" dirty="0">
              <a:solidFill>
                <a:schemeClr val="tx1">
                  <a:lumMod val="50000"/>
                </a:schemeClr>
              </a:solidFill>
              <a:latin typeface="GT Walsheim Medium" panose="02000603040000020003" pitchFamily="50" charset="0"/>
            </a:endParaRPr>
          </a:p>
        </p:txBody>
      </p:sp>
    </p:spTree>
    <p:extLst>
      <p:ext uri="{BB962C8B-B14F-4D97-AF65-F5344CB8AC3E}">
        <p14:creationId xmlns:p14="http://schemas.microsoft.com/office/powerpoint/2010/main" val="1335706888"/>
      </p:ext>
    </p:extLst>
  </p:cSld>
  <p:clrMapOvr>
    <a:masterClrMapping/>
  </p:clrMapOvr>
  <p:extLst mod="1">
    <p:ext uri="{DCECCB84-F9BA-43D5-87BE-67443E8EF086}">
      <p15:sldGuideLst xmlns:p15="http://schemas.microsoft.com/office/powerpoint/2012/main"/>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showMasterSp="0" preserve="1" userDrawn="1">
  <p:cSld name="4_Title Slide">
    <p:spTree>
      <p:nvGrpSpPr>
        <p:cNvPr id="1" name=""/>
        <p:cNvGrpSpPr/>
        <p:nvPr/>
      </p:nvGrpSpPr>
      <p:grpSpPr>
        <a:xfrm>
          <a:off x="0" y="0"/>
          <a:ext cx="0" cy="0"/>
          <a:chOff x="0" y="0"/>
          <a:chExt cx="0" cy="0"/>
        </a:xfrm>
      </p:grpSpPr>
      <p:pic>
        <p:nvPicPr>
          <p:cNvPr id="12" name="Picture 1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
        <p:nvSpPr>
          <p:cNvPr id="11" name="Rectangle 1"/>
          <p:cNvSpPr/>
          <p:nvPr userDrawn="1"/>
        </p:nvSpPr>
        <p:spPr>
          <a:xfrm>
            <a:off x="4500563" y="1203325"/>
            <a:ext cx="4643437" cy="3962400"/>
          </a:xfrm>
          <a:custGeom>
            <a:avLst/>
            <a:gdLst>
              <a:gd name="connsiteX0" fmla="*/ 0 w 5143500"/>
              <a:gd name="connsiteY0" fmla="*/ 0 h 5143500"/>
              <a:gd name="connsiteX1" fmla="*/ 5143500 w 5143500"/>
              <a:gd name="connsiteY1" fmla="*/ 0 h 5143500"/>
              <a:gd name="connsiteX2" fmla="*/ 5143500 w 5143500"/>
              <a:gd name="connsiteY2" fmla="*/ 5143500 h 5143500"/>
              <a:gd name="connsiteX3" fmla="*/ 0 w 5143500"/>
              <a:gd name="connsiteY3" fmla="*/ 5143500 h 5143500"/>
              <a:gd name="connsiteX4" fmla="*/ 0 w 5143500"/>
              <a:gd name="connsiteY4" fmla="*/ 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8254 w 5144754"/>
              <a:gd name="connsiteY0" fmla="*/ 2006600 h 5143500"/>
              <a:gd name="connsiteX1" fmla="*/ 5144754 w 5144754"/>
              <a:gd name="connsiteY1" fmla="*/ 0 h 5143500"/>
              <a:gd name="connsiteX2" fmla="*/ 5144754 w 5144754"/>
              <a:gd name="connsiteY2" fmla="*/ 5143500 h 5143500"/>
              <a:gd name="connsiteX3" fmla="*/ 1254 w 5144754"/>
              <a:gd name="connsiteY3" fmla="*/ 5143500 h 5143500"/>
              <a:gd name="connsiteX4" fmla="*/ 1398254 w 5144754"/>
              <a:gd name="connsiteY4" fmla="*/ 2006600 h 5143500"/>
              <a:gd name="connsiteX0" fmla="*/ 1419236 w 5165736"/>
              <a:gd name="connsiteY0" fmla="*/ 2006600 h 5143500"/>
              <a:gd name="connsiteX1" fmla="*/ 5165736 w 5165736"/>
              <a:gd name="connsiteY1" fmla="*/ 0 h 5143500"/>
              <a:gd name="connsiteX2" fmla="*/ 5165736 w 5165736"/>
              <a:gd name="connsiteY2" fmla="*/ 5143500 h 5143500"/>
              <a:gd name="connsiteX3" fmla="*/ 22236 w 5165736"/>
              <a:gd name="connsiteY3" fmla="*/ 5143500 h 5143500"/>
              <a:gd name="connsiteX4" fmla="*/ 1419236 w 5165736"/>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600466 w 5143766"/>
              <a:gd name="connsiteY0" fmla="*/ 2120900 h 5143500"/>
              <a:gd name="connsiteX1" fmla="*/ 5143766 w 5143766"/>
              <a:gd name="connsiteY1" fmla="*/ 0 h 5143500"/>
              <a:gd name="connsiteX2" fmla="*/ 5143766 w 5143766"/>
              <a:gd name="connsiteY2" fmla="*/ 5143500 h 5143500"/>
              <a:gd name="connsiteX3" fmla="*/ 266 w 5143766"/>
              <a:gd name="connsiteY3" fmla="*/ 5143500 h 5143500"/>
              <a:gd name="connsiteX4" fmla="*/ 1600466 w 5143766"/>
              <a:gd name="connsiteY4" fmla="*/ 2120900 h 5143500"/>
              <a:gd name="connsiteX0" fmla="*/ 1435433 w 5143833"/>
              <a:gd name="connsiteY0" fmla="*/ 2159000 h 5143500"/>
              <a:gd name="connsiteX1" fmla="*/ 5143833 w 5143833"/>
              <a:gd name="connsiteY1" fmla="*/ 0 h 5143500"/>
              <a:gd name="connsiteX2" fmla="*/ 5143833 w 5143833"/>
              <a:gd name="connsiteY2" fmla="*/ 5143500 h 5143500"/>
              <a:gd name="connsiteX3" fmla="*/ 333 w 5143833"/>
              <a:gd name="connsiteY3" fmla="*/ 5143500 h 5143500"/>
              <a:gd name="connsiteX4" fmla="*/ 1435433 w 5143833"/>
              <a:gd name="connsiteY4" fmla="*/ 2159000 h 5143500"/>
              <a:gd name="connsiteX0" fmla="*/ 1435433 w 5143833"/>
              <a:gd name="connsiteY0" fmla="*/ 2159000 h 5143500"/>
              <a:gd name="connsiteX1" fmla="*/ 5143833 w 5143833"/>
              <a:gd name="connsiteY1" fmla="*/ 0 h 5143500"/>
              <a:gd name="connsiteX2" fmla="*/ 5143833 w 5143833"/>
              <a:gd name="connsiteY2" fmla="*/ 5143500 h 5143500"/>
              <a:gd name="connsiteX3" fmla="*/ 333 w 5143833"/>
              <a:gd name="connsiteY3" fmla="*/ 5143500 h 5143500"/>
              <a:gd name="connsiteX4" fmla="*/ 1435433 w 5143833"/>
              <a:gd name="connsiteY4" fmla="*/ 2159000 h 5143500"/>
              <a:gd name="connsiteX0" fmla="*/ 1435433 w 5143833"/>
              <a:gd name="connsiteY0" fmla="*/ 2159000 h 5143500"/>
              <a:gd name="connsiteX1" fmla="*/ 5143833 w 5143833"/>
              <a:gd name="connsiteY1" fmla="*/ 0 h 5143500"/>
              <a:gd name="connsiteX2" fmla="*/ 5143833 w 5143833"/>
              <a:gd name="connsiteY2" fmla="*/ 5143500 h 5143500"/>
              <a:gd name="connsiteX3" fmla="*/ 1105234 w 5143833"/>
              <a:gd name="connsiteY3" fmla="*/ 5143500 h 5143500"/>
              <a:gd name="connsiteX4" fmla="*/ 333 w 5143833"/>
              <a:gd name="connsiteY4" fmla="*/ 5143500 h 5143500"/>
              <a:gd name="connsiteX5" fmla="*/ 1435433 w 5143833"/>
              <a:gd name="connsiteY5" fmla="*/ 2159000 h 5143500"/>
              <a:gd name="connsiteX0" fmla="*/ 487278 w 4195678"/>
              <a:gd name="connsiteY0" fmla="*/ 2159000 h 5168900"/>
              <a:gd name="connsiteX1" fmla="*/ 4195678 w 4195678"/>
              <a:gd name="connsiteY1" fmla="*/ 0 h 5168900"/>
              <a:gd name="connsiteX2" fmla="*/ 4195678 w 4195678"/>
              <a:gd name="connsiteY2" fmla="*/ 5143500 h 5168900"/>
              <a:gd name="connsiteX3" fmla="*/ 157079 w 4195678"/>
              <a:gd name="connsiteY3" fmla="*/ 5143500 h 5168900"/>
              <a:gd name="connsiteX4" fmla="*/ 144378 w 4195678"/>
              <a:gd name="connsiteY4" fmla="*/ 5168900 h 5168900"/>
              <a:gd name="connsiteX5" fmla="*/ 487278 w 4195678"/>
              <a:gd name="connsiteY5" fmla="*/ 2159000 h 5168900"/>
              <a:gd name="connsiteX0" fmla="*/ 928533 w 4636933"/>
              <a:gd name="connsiteY0" fmla="*/ 2159000 h 5181600"/>
              <a:gd name="connsiteX1" fmla="*/ 4636933 w 4636933"/>
              <a:gd name="connsiteY1" fmla="*/ 0 h 5181600"/>
              <a:gd name="connsiteX2" fmla="*/ 4636933 w 4636933"/>
              <a:gd name="connsiteY2" fmla="*/ 5143500 h 5181600"/>
              <a:gd name="connsiteX3" fmla="*/ 598334 w 4636933"/>
              <a:gd name="connsiteY3" fmla="*/ 5143500 h 5181600"/>
              <a:gd name="connsiteX4" fmla="*/ 1433 w 4636933"/>
              <a:gd name="connsiteY4" fmla="*/ 5181600 h 5181600"/>
              <a:gd name="connsiteX5" fmla="*/ 928533 w 4636933"/>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5" fmla="*/ 927100 w 4635500"/>
              <a:gd name="connsiteY5" fmla="*/ 2159000 h 5143500"/>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635500"/>
              <a:gd name="connsiteY0" fmla="*/ 5145147 h 5145147"/>
              <a:gd name="connsiteX1" fmla="*/ 4635500 w 4635500"/>
              <a:gd name="connsiteY1" fmla="*/ 1647 h 5145147"/>
              <a:gd name="connsiteX2" fmla="*/ 4635500 w 4635500"/>
              <a:gd name="connsiteY2" fmla="*/ 5145147 h 5145147"/>
              <a:gd name="connsiteX3" fmla="*/ 596901 w 4635500"/>
              <a:gd name="connsiteY3" fmla="*/ 5145147 h 5145147"/>
              <a:gd name="connsiteX4" fmla="*/ 0 w 4635500"/>
              <a:gd name="connsiteY4" fmla="*/ 5145147 h 5145147"/>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457700"/>
              <a:gd name="connsiteY0" fmla="*/ 5143500 h 5143500"/>
              <a:gd name="connsiteX1" fmla="*/ 4457700 w 4457700"/>
              <a:gd name="connsiteY1" fmla="*/ 0 h 5143500"/>
              <a:gd name="connsiteX2" fmla="*/ 4457700 w 4457700"/>
              <a:gd name="connsiteY2" fmla="*/ 5143500 h 5143500"/>
              <a:gd name="connsiteX3" fmla="*/ 419101 w 4457700"/>
              <a:gd name="connsiteY3" fmla="*/ 5143500 h 5143500"/>
              <a:gd name="connsiteX4" fmla="*/ 0 w 4457700"/>
              <a:gd name="connsiteY4" fmla="*/ 5143500 h 5143500"/>
              <a:gd name="connsiteX0" fmla="*/ 0 w 4610100"/>
              <a:gd name="connsiteY0" fmla="*/ 5156200 h 5156200"/>
              <a:gd name="connsiteX1" fmla="*/ 4610100 w 4610100"/>
              <a:gd name="connsiteY1" fmla="*/ 0 h 5156200"/>
              <a:gd name="connsiteX2" fmla="*/ 4610100 w 4610100"/>
              <a:gd name="connsiteY2" fmla="*/ 5143500 h 5156200"/>
              <a:gd name="connsiteX3" fmla="*/ 571501 w 4610100"/>
              <a:gd name="connsiteY3" fmla="*/ 5143500 h 5156200"/>
              <a:gd name="connsiteX4" fmla="*/ 0 w 4610100"/>
              <a:gd name="connsiteY4" fmla="*/ 5156200 h 5156200"/>
              <a:gd name="connsiteX0" fmla="*/ 0 w 4610100"/>
              <a:gd name="connsiteY0" fmla="*/ 5156200 h 5156200"/>
              <a:gd name="connsiteX1" fmla="*/ 4610100 w 4610100"/>
              <a:gd name="connsiteY1" fmla="*/ 0 h 5156200"/>
              <a:gd name="connsiteX2" fmla="*/ 4610100 w 4610100"/>
              <a:gd name="connsiteY2" fmla="*/ 5143500 h 5156200"/>
              <a:gd name="connsiteX3" fmla="*/ 571501 w 4610100"/>
              <a:gd name="connsiteY3" fmla="*/ 5143500 h 5156200"/>
              <a:gd name="connsiteX4" fmla="*/ 0 w 4610100"/>
              <a:gd name="connsiteY4" fmla="*/ 5156200 h 5156200"/>
              <a:gd name="connsiteX0" fmla="*/ 0 w 4610100"/>
              <a:gd name="connsiteY0" fmla="*/ 5156200 h 5156200"/>
              <a:gd name="connsiteX1" fmla="*/ 4610100 w 4610100"/>
              <a:gd name="connsiteY1" fmla="*/ 0 h 5156200"/>
              <a:gd name="connsiteX2" fmla="*/ 4610100 w 4610100"/>
              <a:gd name="connsiteY2" fmla="*/ 5143500 h 5156200"/>
              <a:gd name="connsiteX3" fmla="*/ 571501 w 4610100"/>
              <a:gd name="connsiteY3" fmla="*/ 5143500 h 5156200"/>
              <a:gd name="connsiteX4" fmla="*/ 0 w 4610100"/>
              <a:gd name="connsiteY4" fmla="*/ 5156200 h 5156200"/>
              <a:gd name="connsiteX0" fmla="*/ 0 w 4610100"/>
              <a:gd name="connsiteY0" fmla="*/ 5130800 h 5143500"/>
              <a:gd name="connsiteX1" fmla="*/ 4610100 w 4610100"/>
              <a:gd name="connsiteY1" fmla="*/ 0 h 5143500"/>
              <a:gd name="connsiteX2" fmla="*/ 4610100 w 4610100"/>
              <a:gd name="connsiteY2" fmla="*/ 5143500 h 5143500"/>
              <a:gd name="connsiteX3" fmla="*/ 571501 w 4610100"/>
              <a:gd name="connsiteY3" fmla="*/ 5143500 h 5143500"/>
              <a:gd name="connsiteX4" fmla="*/ 0 w 4610100"/>
              <a:gd name="connsiteY4" fmla="*/ 5130800 h 5143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0100" h="5143500">
                <a:moveTo>
                  <a:pt x="0" y="5130800"/>
                </a:moveTo>
                <a:cubicBezTo>
                  <a:pt x="215900" y="1136650"/>
                  <a:pt x="3012017" y="38100"/>
                  <a:pt x="4610100" y="0"/>
                </a:cubicBezTo>
                <a:lnTo>
                  <a:pt x="4610100" y="5143500"/>
                </a:lnTo>
                <a:lnTo>
                  <a:pt x="571501" y="5143500"/>
                </a:lnTo>
                <a:lnTo>
                  <a:pt x="0" y="5130800"/>
                </a:lnTo>
                <a:close/>
              </a:path>
            </a:pathLst>
          </a:custGeom>
          <a:solidFill>
            <a:srgbClr val="4F2D7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cxnSp>
        <p:nvCxnSpPr>
          <p:cNvPr id="16" name="Straight Connector 15"/>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7"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sp>
        <p:nvSpPr>
          <p:cNvPr id="18"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19"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spTree>
    <p:extLst>
      <p:ext uri="{BB962C8B-B14F-4D97-AF65-F5344CB8AC3E}">
        <p14:creationId xmlns:p14="http://schemas.microsoft.com/office/powerpoint/2010/main" val="470248045"/>
      </p:ext>
    </p:extLst>
  </p:cSld>
  <p:clrMapOvr>
    <a:masterClrMapping/>
  </p:clrMapOvr>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GT Walsheim Medium" panose="02000603040000020003" pitchFamily="50"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8" name="Straight Connector 7"/>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4"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sp>
        <p:nvSpPr>
          <p:cNvPr id="9"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pic>
        <p:nvPicPr>
          <p:cNvPr id="12" name="Picture 1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4819840" y="-23411"/>
            <a:ext cx="4391816" cy="4438637"/>
          </a:xfrm>
          <a:prstGeom prst="rect">
            <a:avLst/>
          </a:prstGeom>
        </p:spPr>
      </p:pic>
    </p:spTree>
    <p:extLst>
      <p:ext uri="{BB962C8B-B14F-4D97-AF65-F5344CB8AC3E}">
        <p14:creationId xmlns:p14="http://schemas.microsoft.com/office/powerpoint/2010/main" val="1634679014"/>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7"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GT Walsheim Medium" panose="02000603040000020003" pitchFamily="50"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9" name="Straight Connector 8"/>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1"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sp>
        <p:nvSpPr>
          <p:cNvPr id="13"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pic>
        <p:nvPicPr>
          <p:cNvPr id="14" name="Picture 13"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4819840" y="-23411"/>
            <a:ext cx="4391816" cy="4438637"/>
          </a:xfrm>
          <a:prstGeom prst="rect">
            <a:avLst/>
          </a:prstGeom>
        </p:spPr>
      </p:pic>
    </p:spTree>
    <p:extLst>
      <p:ext uri="{BB962C8B-B14F-4D97-AF65-F5344CB8AC3E}">
        <p14:creationId xmlns:p14="http://schemas.microsoft.com/office/powerpoint/2010/main" val="25412036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6_Section Header">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GT Walsheim Medium" panose="02000603040000020003" pitchFamily="50"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8" name="Straight Connector 7"/>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4"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sp>
        <p:nvSpPr>
          <p:cNvPr id="9"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pic>
        <p:nvPicPr>
          <p:cNvPr id="10" name="Picture 9"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4830276" y="-1991599"/>
            <a:ext cx="6349569" cy="6417261"/>
          </a:xfrm>
          <a:prstGeom prst="rect">
            <a:avLst/>
          </a:prstGeom>
        </p:spPr>
      </p:pic>
    </p:spTree>
    <p:extLst>
      <p:ext uri="{BB962C8B-B14F-4D97-AF65-F5344CB8AC3E}">
        <p14:creationId xmlns:p14="http://schemas.microsoft.com/office/powerpoint/2010/main" val="229696277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solidFill>
                  <a:srgbClr val="4F2D7F"/>
                </a:solidFill>
              </a:defRPr>
            </a:lvl1pPr>
          </a:lstStyle>
          <a:p>
            <a:r>
              <a:rPr lang="en-US" dirty="0"/>
              <a:t>Click to edit Master title style</a:t>
            </a:r>
          </a:p>
        </p:txBody>
      </p:sp>
      <p:sp>
        <p:nvSpPr>
          <p:cNvPr id="3" name="Content Placeholder 2"/>
          <p:cNvSpPr>
            <a:spLocks noGrp="1"/>
          </p:cNvSpPr>
          <p:nvPr>
            <p:ph idx="1"/>
          </p:nvPr>
        </p:nvSpPr>
        <p:spPr/>
        <p:txBody>
          <a:bodyPr/>
          <a:lstStyle>
            <a:lvl1pPr marL="0" marR="0" indent="0" algn="l" defTabSz="914400" rtl="0" eaLnBrk="1" fontAlgn="base" latinLnBrk="0" hangingPunct="1">
              <a:lnSpc>
                <a:spcPct val="100000"/>
              </a:lnSpc>
              <a:spcBef>
                <a:spcPct val="20000"/>
              </a:spcBef>
              <a:spcAft>
                <a:spcPct val="0"/>
              </a:spcAft>
              <a:buClrTx/>
              <a:buSzTx/>
              <a:buFontTx/>
              <a:buNone/>
              <a:tabLst/>
              <a:defRPr sz="1800">
                <a:solidFill>
                  <a:schemeClr val="tx1">
                    <a:lumMod val="50000"/>
                  </a:schemeClr>
                </a:solidFill>
              </a:defRPr>
            </a:lvl1pPr>
            <a:lvl2pPr marL="7429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defRPr>
            </a:lvl2pPr>
            <a:lvl3pPr marL="12001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defRPr>
            </a:lvl3pPr>
            <a:lvl4pPr marL="16573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defRPr>
            </a:lvl4pPr>
            <a:lvl5pPr marL="21145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defRPr>
            </a:lvl5pPr>
          </a:lstStyle>
          <a:p>
            <a:pPr marL="0" marR="0" lvl="0" indent="0" algn="l" defTabSz="914400" rtl="0" eaLnBrk="1" fontAlgn="base" latinLnBrk="0" hangingPunct="1">
              <a:lnSpc>
                <a:spcPct val="100000"/>
              </a:lnSpc>
              <a:spcBef>
                <a:spcPct val="20000"/>
              </a:spcBef>
              <a:spcAft>
                <a:spcPct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latin typeface="GT Walsheim Medium" panose="02000603040000020003" pitchFamily="50" charset="0"/>
                <a:ea typeface="+mn-ea"/>
                <a:cs typeface="Arial" panose="020B0604020202020204" pitchFamily="34" charset="0"/>
              </a:rPr>
              <a:t>Click to edit Master text styles</a:t>
            </a:r>
          </a:p>
          <a:p>
            <a:pPr marL="742950" marR="0" lvl="1"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180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Second level</a:t>
            </a:r>
          </a:p>
          <a:p>
            <a:pPr marL="1200150" marR="0" lvl="2"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180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Third level</a:t>
            </a:r>
          </a:p>
          <a:p>
            <a:pPr marL="1657350" marR="0" lvl="3"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135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Fourth level</a:t>
            </a:r>
          </a:p>
          <a:p>
            <a:pPr marL="2114550" marR="0" lvl="4"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90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Fifth level</a:t>
            </a:r>
          </a:p>
        </p:txBody>
      </p:sp>
      <p:pic>
        <p:nvPicPr>
          <p:cNvPr id="4" name="Picture 3"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7" name="Copyright"/>
          <p:cNvSpPr txBox="1">
            <a:spLocks noChangeArrowheads="1"/>
          </p:cNvSpPr>
          <p:nvPr userDrawn="1"/>
        </p:nvSpPr>
        <p:spPr bwMode="auto">
          <a:xfrm>
            <a:off x="6878896" y="4911938"/>
            <a:ext cx="1559722"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a:t>
            </a:r>
            <a:r>
              <a:rPr lang="en-US" sz="600" dirty="0" smtClean="0">
                <a:solidFill>
                  <a:srgbClr val="000000"/>
                </a:solidFill>
                <a:latin typeface="GT Walsheim Light" panose="02000503030000020003" pitchFamily="50" charset="0"/>
              </a:rPr>
              <a:t>2019 </a:t>
            </a:r>
            <a:r>
              <a:rPr lang="en-US" sz="600" dirty="0">
                <a:solidFill>
                  <a:srgbClr val="000000"/>
                </a:solidFill>
                <a:latin typeface="GT Walsheim Light" panose="02000503030000020003" pitchFamily="50" charset="0"/>
              </a:rPr>
              <a:t>Grant Thornton LLP. All rights reserved.</a:t>
            </a:r>
            <a:endParaRPr lang="en-GB" sz="600" dirty="0">
              <a:solidFill>
                <a:srgbClr val="000000"/>
              </a:solidFill>
              <a:latin typeface="GT Walsheim Light" panose="02000503030000020003" pitchFamily="50" charset="0"/>
            </a:endParaRPr>
          </a:p>
        </p:txBody>
      </p:sp>
      <p:sp>
        <p:nvSpPr>
          <p:cNvPr id="8" name="TextBox 7"/>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F2D7F">
                    <a:lumMod val="50000"/>
                  </a:srgbClr>
                </a:solidFill>
                <a:latin typeface="GT Walsheim Medium" panose="02000603040000020003" pitchFamily="50" charset="0"/>
              </a:rPr>
              <a:pPr algn="r"/>
              <a:t>‹#›</a:t>
            </a:fld>
            <a:endParaRPr lang="en-US" sz="700" dirty="0">
              <a:solidFill>
                <a:srgbClr val="4F2D7F">
                  <a:lumMod val="50000"/>
                </a:srgbClr>
              </a:solidFill>
              <a:latin typeface="GT Walsheim Medium" panose="02000603040000020003" pitchFamily="50" charset="0"/>
            </a:endParaRPr>
          </a:p>
        </p:txBody>
      </p:sp>
    </p:spTree>
    <p:extLst>
      <p:ext uri="{BB962C8B-B14F-4D97-AF65-F5344CB8AC3E}">
        <p14:creationId xmlns:p14="http://schemas.microsoft.com/office/powerpoint/2010/main" val="3325173681"/>
      </p:ext>
    </p:extLst>
  </p:cSld>
  <p:clrMapOvr>
    <a:masterClrMapping/>
  </p:clrMapOvr>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75456" y="1620441"/>
            <a:ext cx="4048919" cy="2818209"/>
          </a:xfrm>
        </p:spPr>
        <p:txBody>
          <a:bodyPr/>
          <a:lstStyle>
            <a:lvl1pPr>
              <a:defRPr sz="20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57725" y="1620441"/>
            <a:ext cx="4029075" cy="2818209"/>
          </a:xfrm>
        </p:spPr>
        <p:txBody>
          <a:bodyPr/>
          <a:lstStyle>
            <a:lvl1pPr>
              <a:defRPr sz="20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9"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 All rights reserved.</a:t>
            </a:r>
            <a:endParaRPr lang="en-GB" sz="600" dirty="0">
              <a:solidFill>
                <a:srgbClr val="000000"/>
              </a:solidFill>
              <a:latin typeface="GT Walsheim Light" panose="02000503030000020003" pitchFamily="50" charset="0"/>
            </a:endParaRPr>
          </a:p>
        </p:txBody>
      </p:sp>
      <p:sp>
        <p:nvSpPr>
          <p:cNvPr id="10" name="TextBox 9"/>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F2D7F">
                    <a:lumMod val="50000"/>
                  </a:srgbClr>
                </a:solidFill>
                <a:latin typeface="GT Walsheim Medium" panose="02000603040000020003" pitchFamily="50" charset="0"/>
              </a:rPr>
              <a:pPr algn="r"/>
              <a:t>‹#›</a:t>
            </a:fld>
            <a:endParaRPr lang="en-US" sz="700" dirty="0">
              <a:solidFill>
                <a:srgbClr val="4F2D7F">
                  <a:lumMod val="50000"/>
                </a:srgbClr>
              </a:solidFill>
              <a:latin typeface="GT Walsheim Medium" panose="02000603040000020003" pitchFamily="50" charset="0"/>
            </a:endParaRPr>
          </a:p>
        </p:txBody>
      </p:sp>
    </p:spTree>
    <p:extLst>
      <p:ext uri="{BB962C8B-B14F-4D97-AF65-F5344CB8AC3E}">
        <p14:creationId xmlns:p14="http://schemas.microsoft.com/office/powerpoint/2010/main" val="3672944331"/>
      </p:ext>
    </p:extLst>
  </p:cSld>
  <p:clrMapOvr>
    <a:masterClrMapping/>
  </p:clrMapOvr>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11_Section Header">
    <p:spTree>
      <p:nvGrpSpPr>
        <p:cNvPr id="1" name=""/>
        <p:cNvGrpSpPr/>
        <p:nvPr/>
      </p:nvGrpSpPr>
      <p:grpSpPr>
        <a:xfrm>
          <a:off x="0" y="0"/>
          <a:ext cx="0" cy="0"/>
          <a:chOff x="0" y="0"/>
          <a:chExt cx="0" cy="0"/>
        </a:xfrm>
      </p:grpSpPr>
      <p:sp>
        <p:nvSpPr>
          <p:cNvPr id="7" name="Rectangle 6"/>
          <p:cNvSpPr/>
          <p:nvPr userDrawn="1"/>
        </p:nvSpPr>
        <p:spPr>
          <a:xfrm>
            <a:off x="0" y="175"/>
            <a:ext cx="9144000" cy="5143325"/>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pic>
        <p:nvPicPr>
          <p:cNvPr id="11" name="Picture 10" descr="GT_Bug.png"/>
          <p:cNvPicPr>
            <a:picLocks noChangeAspect="1"/>
          </p:cNvPicPr>
          <p:nvPr userDrawn="1"/>
        </p:nvPicPr>
        <p:blipFill rotWithShape="1">
          <a:blip r:embed="rId2" cstate="print">
            <a:alphaModFix amt="21000"/>
            <a:extLst>
              <a:ext uri="{28A0092B-C50C-407E-A947-70E740481C1C}">
                <a14:useLocalDpi xmlns:a14="http://schemas.microsoft.com/office/drawing/2010/main" val="0"/>
              </a:ext>
            </a:extLst>
          </a:blip>
          <a:srcRect l="28114" t="35371" r="7567" b="25955"/>
          <a:stretch/>
        </p:blipFill>
        <p:spPr>
          <a:xfrm>
            <a:off x="-182880" y="-232324"/>
            <a:ext cx="9326880" cy="5608321"/>
          </a:xfrm>
          <a:prstGeom prst="rect">
            <a:avLst/>
          </a:prstGeom>
        </p:spPr>
      </p:pic>
    </p:spTree>
    <p:extLst>
      <p:ext uri="{BB962C8B-B14F-4D97-AF65-F5344CB8AC3E}">
        <p14:creationId xmlns:p14="http://schemas.microsoft.com/office/powerpoint/2010/main" val="475271344"/>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5_Section Header">
    <p:spTree>
      <p:nvGrpSpPr>
        <p:cNvPr id="1" name=""/>
        <p:cNvGrpSpPr/>
        <p:nvPr/>
      </p:nvGrpSpPr>
      <p:grpSpPr>
        <a:xfrm>
          <a:off x="0" y="0"/>
          <a:ext cx="0" cy="0"/>
          <a:chOff x="0" y="0"/>
          <a:chExt cx="0" cy="0"/>
        </a:xfrm>
      </p:grpSpPr>
      <p:pic>
        <p:nvPicPr>
          <p:cNvPr id="2" name="Picture 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5"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 All rights reserved.</a:t>
            </a:r>
            <a:endParaRPr lang="en-GB" sz="600" dirty="0">
              <a:solidFill>
                <a:srgbClr val="000000"/>
              </a:solidFill>
              <a:latin typeface="GT Walsheim Light" panose="02000503030000020003" pitchFamily="50" charset="0"/>
            </a:endParaRPr>
          </a:p>
        </p:txBody>
      </p:sp>
      <p:sp>
        <p:nvSpPr>
          <p:cNvPr id="6" name="TextBox 5"/>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F2D7F">
                    <a:lumMod val="50000"/>
                  </a:srgbClr>
                </a:solidFill>
                <a:latin typeface="GT Walsheim Medium" panose="02000603040000020003" pitchFamily="50" charset="0"/>
              </a:rPr>
              <a:pPr algn="r"/>
              <a:t>‹#›</a:t>
            </a:fld>
            <a:endParaRPr lang="en-US" sz="700" dirty="0">
              <a:solidFill>
                <a:srgbClr val="4F2D7F">
                  <a:lumMod val="50000"/>
                </a:srgbClr>
              </a:solidFill>
              <a:latin typeface="GT Walsheim Medium" panose="02000603040000020003" pitchFamily="50" charset="0"/>
            </a:endParaRPr>
          </a:p>
        </p:txBody>
      </p:sp>
    </p:spTree>
    <p:extLst>
      <p:ext uri="{BB962C8B-B14F-4D97-AF65-F5344CB8AC3E}">
        <p14:creationId xmlns:p14="http://schemas.microsoft.com/office/powerpoint/2010/main" val="44268310"/>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Headshot 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4" name="Picture Placeholder 4"/>
          <p:cNvSpPr>
            <a:spLocks noGrp="1"/>
          </p:cNvSpPr>
          <p:nvPr>
            <p:ph type="pic" sz="quarter" idx="10" hasCustomPrompt="1"/>
          </p:nvPr>
        </p:nvSpPr>
        <p:spPr>
          <a:xfrm>
            <a:off x="786189"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5" name="Picture Placeholder 4"/>
          <p:cNvSpPr>
            <a:spLocks noGrp="1"/>
          </p:cNvSpPr>
          <p:nvPr>
            <p:ph type="pic" sz="quarter" idx="11" hasCustomPrompt="1"/>
          </p:nvPr>
        </p:nvSpPr>
        <p:spPr>
          <a:xfrm>
            <a:off x="2883574"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6" name="Picture Placeholder 4"/>
          <p:cNvSpPr>
            <a:spLocks noGrp="1"/>
          </p:cNvSpPr>
          <p:nvPr>
            <p:ph type="pic" sz="quarter" idx="12" hasCustomPrompt="1"/>
          </p:nvPr>
        </p:nvSpPr>
        <p:spPr>
          <a:xfrm>
            <a:off x="4975316"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7" name="Picture Placeholder 4"/>
          <p:cNvSpPr>
            <a:spLocks noGrp="1"/>
          </p:cNvSpPr>
          <p:nvPr>
            <p:ph type="pic" sz="quarter" idx="13" hasCustomPrompt="1"/>
          </p:nvPr>
        </p:nvSpPr>
        <p:spPr>
          <a:xfrm>
            <a:off x="7067058"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pic>
        <p:nvPicPr>
          <p:cNvPr id="7" name="Picture 6"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9"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 All rights reserved.</a:t>
            </a:r>
            <a:endParaRPr lang="en-GB" sz="600" dirty="0">
              <a:solidFill>
                <a:srgbClr val="000000"/>
              </a:solidFill>
              <a:latin typeface="GT Walsheim Light" panose="02000503030000020003" pitchFamily="50" charset="0"/>
            </a:endParaRPr>
          </a:p>
        </p:txBody>
      </p:sp>
      <p:sp>
        <p:nvSpPr>
          <p:cNvPr id="10" name="TextBox 9"/>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F2D7F">
                    <a:lumMod val="50000"/>
                  </a:srgbClr>
                </a:solidFill>
                <a:latin typeface="GT Walsheim Medium" panose="02000603040000020003" pitchFamily="50" charset="0"/>
              </a:rPr>
              <a:pPr algn="r"/>
              <a:t>‹#›</a:t>
            </a:fld>
            <a:endParaRPr lang="en-US" sz="700" dirty="0">
              <a:solidFill>
                <a:srgbClr val="4F2D7F">
                  <a:lumMod val="50000"/>
                </a:srgbClr>
              </a:solidFill>
              <a:latin typeface="GT Walsheim Medium" panose="02000603040000020003" pitchFamily="50" charset="0"/>
            </a:endParaRPr>
          </a:p>
        </p:txBody>
      </p:sp>
    </p:spTree>
    <p:extLst>
      <p:ext uri="{BB962C8B-B14F-4D97-AF65-F5344CB8AC3E}">
        <p14:creationId xmlns:p14="http://schemas.microsoft.com/office/powerpoint/2010/main" val="800045053"/>
      </p:ext>
    </p:extLst>
  </p:cSld>
  <p:clrMapOvr>
    <a:masterClrMapping/>
  </p:clrMapOvr>
  <p:timing>
    <p:tnLst>
      <p:par>
        <p:cTn id="1" dur="indefinite" restart="never" nodeType="tmRoot"/>
      </p:par>
    </p:tn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Headshot 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1" name="Picture Placeholder 4"/>
          <p:cNvSpPr>
            <a:spLocks noGrp="1"/>
          </p:cNvSpPr>
          <p:nvPr>
            <p:ph type="pic" sz="quarter" idx="10" hasCustomPrompt="1"/>
          </p:nvPr>
        </p:nvSpPr>
        <p:spPr>
          <a:xfrm>
            <a:off x="786189"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3" name="Picture Placeholder 4"/>
          <p:cNvSpPr>
            <a:spLocks noGrp="1"/>
          </p:cNvSpPr>
          <p:nvPr>
            <p:ph type="pic" sz="quarter" idx="11" hasCustomPrompt="1"/>
          </p:nvPr>
        </p:nvSpPr>
        <p:spPr>
          <a:xfrm>
            <a:off x="2883574"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7" name="Picture Placeholder 4"/>
          <p:cNvSpPr>
            <a:spLocks noGrp="1"/>
          </p:cNvSpPr>
          <p:nvPr>
            <p:ph type="pic" sz="quarter" idx="12" hasCustomPrompt="1"/>
          </p:nvPr>
        </p:nvSpPr>
        <p:spPr>
          <a:xfrm>
            <a:off x="4975316"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8" name="Picture Placeholder 4"/>
          <p:cNvSpPr>
            <a:spLocks noGrp="1"/>
          </p:cNvSpPr>
          <p:nvPr>
            <p:ph type="pic" sz="quarter" idx="13" hasCustomPrompt="1"/>
          </p:nvPr>
        </p:nvSpPr>
        <p:spPr>
          <a:xfrm>
            <a:off x="7067058"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9" name="Picture Placeholder 4"/>
          <p:cNvSpPr>
            <a:spLocks noGrp="1"/>
          </p:cNvSpPr>
          <p:nvPr>
            <p:ph type="pic" sz="quarter" idx="14" hasCustomPrompt="1"/>
          </p:nvPr>
        </p:nvSpPr>
        <p:spPr>
          <a:xfrm>
            <a:off x="786189"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20" name="Picture Placeholder 4"/>
          <p:cNvSpPr>
            <a:spLocks noGrp="1"/>
          </p:cNvSpPr>
          <p:nvPr>
            <p:ph type="pic" sz="quarter" idx="15" hasCustomPrompt="1"/>
          </p:nvPr>
        </p:nvSpPr>
        <p:spPr>
          <a:xfrm>
            <a:off x="2883574"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21" name="Picture Placeholder 4"/>
          <p:cNvSpPr>
            <a:spLocks noGrp="1"/>
          </p:cNvSpPr>
          <p:nvPr>
            <p:ph type="pic" sz="quarter" idx="16" hasCustomPrompt="1"/>
          </p:nvPr>
        </p:nvSpPr>
        <p:spPr>
          <a:xfrm>
            <a:off x="4975316"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22" name="Picture Placeholder 4"/>
          <p:cNvSpPr>
            <a:spLocks noGrp="1"/>
          </p:cNvSpPr>
          <p:nvPr>
            <p:ph type="pic" sz="quarter" idx="17" hasCustomPrompt="1"/>
          </p:nvPr>
        </p:nvSpPr>
        <p:spPr>
          <a:xfrm>
            <a:off x="7067058"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pic>
        <p:nvPicPr>
          <p:cNvPr id="12" name="Picture 1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15"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 All rights reserved.</a:t>
            </a:r>
            <a:endParaRPr lang="en-GB" sz="600" dirty="0">
              <a:solidFill>
                <a:srgbClr val="000000"/>
              </a:solidFill>
              <a:latin typeface="GT Walsheim Light" panose="02000503030000020003" pitchFamily="50" charset="0"/>
            </a:endParaRPr>
          </a:p>
        </p:txBody>
      </p:sp>
      <p:sp>
        <p:nvSpPr>
          <p:cNvPr id="16" name="TextBox 15"/>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F2D7F">
                    <a:lumMod val="50000"/>
                  </a:srgbClr>
                </a:solidFill>
                <a:latin typeface="GT Walsheim Medium" panose="02000603040000020003" pitchFamily="50" charset="0"/>
              </a:rPr>
              <a:pPr algn="r"/>
              <a:t>‹#›</a:t>
            </a:fld>
            <a:endParaRPr lang="en-US" sz="700" dirty="0">
              <a:solidFill>
                <a:srgbClr val="4F2D7F">
                  <a:lumMod val="50000"/>
                </a:srgbClr>
              </a:solidFill>
              <a:latin typeface="GT Walsheim Medium" panose="02000603040000020003" pitchFamily="50" charset="0"/>
            </a:endParaRPr>
          </a:p>
        </p:txBody>
      </p:sp>
    </p:spTree>
    <p:extLst>
      <p:ext uri="{BB962C8B-B14F-4D97-AF65-F5344CB8AC3E}">
        <p14:creationId xmlns:p14="http://schemas.microsoft.com/office/powerpoint/2010/main" val="3418576993"/>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Headshot 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4" name="Picture Placeholder 4"/>
          <p:cNvSpPr>
            <a:spLocks noGrp="1"/>
          </p:cNvSpPr>
          <p:nvPr>
            <p:ph type="pic" sz="quarter" idx="10" hasCustomPrompt="1"/>
          </p:nvPr>
        </p:nvSpPr>
        <p:spPr>
          <a:xfrm>
            <a:off x="786189"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5" name="Picture Placeholder 4"/>
          <p:cNvSpPr>
            <a:spLocks noGrp="1"/>
          </p:cNvSpPr>
          <p:nvPr>
            <p:ph type="pic" sz="quarter" idx="11" hasCustomPrompt="1"/>
          </p:nvPr>
        </p:nvSpPr>
        <p:spPr>
          <a:xfrm>
            <a:off x="2883574"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6" name="Picture Placeholder 4"/>
          <p:cNvSpPr>
            <a:spLocks noGrp="1"/>
          </p:cNvSpPr>
          <p:nvPr>
            <p:ph type="pic" sz="quarter" idx="12" hasCustomPrompt="1"/>
          </p:nvPr>
        </p:nvSpPr>
        <p:spPr>
          <a:xfrm>
            <a:off x="4975316"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7" name="Picture Placeholder 4"/>
          <p:cNvSpPr>
            <a:spLocks noGrp="1"/>
          </p:cNvSpPr>
          <p:nvPr>
            <p:ph type="pic" sz="quarter" idx="13" hasCustomPrompt="1"/>
          </p:nvPr>
        </p:nvSpPr>
        <p:spPr>
          <a:xfrm>
            <a:off x="7067058"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pic>
        <p:nvPicPr>
          <p:cNvPr id="7" name="Picture 6"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9"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a:t>
            </a:r>
            <a:r>
              <a:rPr lang="en-US" sz="600" baseline="0" dirty="0">
                <a:solidFill>
                  <a:srgbClr val="000000"/>
                </a:solidFill>
                <a:latin typeface="GT Walsheim Light" panose="02000503030000020003" pitchFamily="50" charset="0"/>
              </a:rPr>
              <a:t> </a:t>
            </a:r>
            <a:r>
              <a:rPr lang="en-US" sz="600" dirty="0">
                <a:solidFill>
                  <a:srgbClr val="000000"/>
                </a:solidFill>
                <a:latin typeface="GT Walsheim Light" panose="02000503030000020003" pitchFamily="50" charset="0"/>
              </a:rPr>
              <a:t>All rights reserved.</a:t>
            </a:r>
            <a:endParaRPr lang="en-GB" sz="600" dirty="0">
              <a:solidFill>
                <a:srgbClr val="000000"/>
              </a:solidFill>
              <a:latin typeface="GT Walsheim Light" panose="02000503030000020003" pitchFamily="50" charset="0"/>
            </a:endParaRPr>
          </a:p>
        </p:txBody>
      </p:sp>
      <p:sp>
        <p:nvSpPr>
          <p:cNvPr id="10" name="TextBox 9"/>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chemeClr val="tx1">
                    <a:lumMod val="50000"/>
                  </a:schemeClr>
                </a:solidFill>
                <a:latin typeface="GT Walsheim Medium" panose="02000603040000020003" pitchFamily="50" charset="0"/>
              </a:rPr>
              <a:pPr algn="r"/>
              <a:t>‹#›</a:t>
            </a:fld>
            <a:endParaRPr lang="en-US" sz="700" dirty="0">
              <a:solidFill>
                <a:schemeClr val="tx1">
                  <a:lumMod val="50000"/>
                </a:schemeClr>
              </a:solidFill>
              <a:latin typeface="GT Walsheim Medium" panose="02000603040000020003" pitchFamily="50" charset="0"/>
            </a:endParaRPr>
          </a:p>
        </p:txBody>
      </p:sp>
    </p:spTree>
    <p:extLst>
      <p:ext uri="{BB962C8B-B14F-4D97-AF65-F5344CB8AC3E}">
        <p14:creationId xmlns:p14="http://schemas.microsoft.com/office/powerpoint/2010/main" val="2865507898"/>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1_End Title Card">
    <p:spTree>
      <p:nvGrpSpPr>
        <p:cNvPr id="1" name=""/>
        <p:cNvGrpSpPr/>
        <p:nvPr/>
      </p:nvGrpSpPr>
      <p:grpSpPr>
        <a:xfrm>
          <a:off x="0" y="0"/>
          <a:ext cx="0" cy="0"/>
          <a:chOff x="0" y="0"/>
          <a:chExt cx="0" cy="0"/>
        </a:xfrm>
      </p:grpSpPr>
      <p:sp>
        <p:nvSpPr>
          <p:cNvPr id="7"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GT Walsheim Medium" panose="02000603040000020003" pitchFamily="50"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9" name="Straight Connector 8"/>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1"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sp>
        <p:nvSpPr>
          <p:cNvPr id="12"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5400000">
            <a:off x="4830276" y="-1991599"/>
            <a:ext cx="6349569" cy="6417261"/>
          </a:xfrm>
          <a:prstGeom prst="rect">
            <a:avLst/>
          </a:prstGeom>
        </p:spPr>
      </p:pic>
    </p:spTree>
    <p:extLst>
      <p:ext uri="{BB962C8B-B14F-4D97-AF65-F5344CB8AC3E}">
        <p14:creationId xmlns:p14="http://schemas.microsoft.com/office/powerpoint/2010/main" val="1940348794"/>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pic>
        <p:nvPicPr>
          <p:cNvPr id="5" name="Picture 4"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7" name="Copyright"/>
          <p:cNvSpPr txBox="1">
            <a:spLocks noChangeArrowheads="1"/>
          </p:cNvSpPr>
          <p:nvPr userDrawn="1"/>
        </p:nvSpPr>
        <p:spPr bwMode="auto">
          <a:xfrm>
            <a:off x="6878896" y="4911938"/>
            <a:ext cx="1559722"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2017 Grant Thornton LLP. All rights reserved.</a:t>
            </a:r>
            <a:endParaRPr lang="en-GB" sz="600" dirty="0">
              <a:solidFill>
                <a:srgbClr val="000000"/>
              </a:solidFill>
              <a:latin typeface="GT Walsheim Light" panose="02000503030000020003" pitchFamily="50" charset="0"/>
            </a:endParaRPr>
          </a:p>
        </p:txBody>
      </p:sp>
      <p:sp>
        <p:nvSpPr>
          <p:cNvPr id="8" name="TextBox 7"/>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F2D7F">
                    <a:lumMod val="50000"/>
                  </a:srgbClr>
                </a:solidFill>
                <a:latin typeface="GT Walsheim Medium" panose="02000603040000020003" pitchFamily="50" charset="0"/>
              </a:rPr>
              <a:pPr algn="r"/>
              <a:t>‹#›</a:t>
            </a:fld>
            <a:endParaRPr lang="en-US" sz="700" dirty="0">
              <a:solidFill>
                <a:srgbClr val="4F2D7F">
                  <a:lumMod val="50000"/>
                </a:srgbClr>
              </a:solidFill>
              <a:latin typeface="GT Walsheim Medium" panose="02000603040000020003" pitchFamily="50" charset="0"/>
            </a:endParaRPr>
          </a:p>
        </p:txBody>
      </p:sp>
    </p:spTree>
    <p:extLst>
      <p:ext uri="{BB962C8B-B14F-4D97-AF65-F5344CB8AC3E}">
        <p14:creationId xmlns:p14="http://schemas.microsoft.com/office/powerpoint/2010/main" val="96866308"/>
      </p:ext>
    </p:extLst>
  </p:cSld>
  <p:clrMapOvr>
    <a:masterClrMapping/>
  </p:clrMapOvr>
  <p:timing>
    <p:tnLst>
      <p:par>
        <p:cTn id="1" dur="indefinite" restart="never" nodeType="tmRoot"/>
      </p:par>
    </p:tn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2_End Title Card">
    <p:spTree>
      <p:nvGrpSpPr>
        <p:cNvPr id="1" name=""/>
        <p:cNvGrpSpPr/>
        <p:nvPr/>
      </p:nvGrpSpPr>
      <p:grpSpPr>
        <a:xfrm>
          <a:off x="0" y="0"/>
          <a:ext cx="0" cy="0"/>
          <a:chOff x="0" y="0"/>
          <a:chExt cx="0" cy="0"/>
        </a:xfrm>
      </p:grpSpPr>
      <p:sp>
        <p:nvSpPr>
          <p:cNvPr id="2" name="Rectangle 1"/>
          <p:cNvSpPr/>
          <p:nvPr userDrawn="1"/>
        </p:nvSpPr>
        <p:spPr>
          <a:xfrm>
            <a:off x="2452914" y="3862507"/>
            <a:ext cx="6248400" cy="861774"/>
          </a:xfrm>
          <a:prstGeom prst="rect">
            <a:avLst/>
          </a:prstGeom>
        </p:spPr>
        <p:txBody>
          <a:bodyPr wrap="square" anchor="b">
            <a:spAutoFit/>
          </a:bodyPr>
          <a:lstStyle/>
          <a:p>
            <a:r>
              <a:rPr lang="en-US" sz="1000" baseline="30000" dirty="0">
                <a:solidFill>
                  <a:srgbClr val="000000"/>
                </a:solidFill>
                <a:latin typeface="GT Walsheim Light" panose="02000503030000020003" pitchFamily="50" charset="0"/>
              </a:rPr>
              <a:t>“Grant Thornton” refers to Grant Thornton LLP, the U.S. member firm of Grant Thornton International Ltd (GTIL), and/or refers to the brand under which the GTIL member firms provide audit, tax and advisory services to their clients, as the context requires. GTIL and each of its member firms are separate legal entities and are not a worldwide partnership. GTIL does not provide services to clients. Services are delivered by the member firms in their respective countries. GTIL and its member firms are not agents of, and do not obligate, one another and are not liable for one another’s acts or omissions. In the United States, visit grantthornton.com for details.</a:t>
            </a:r>
          </a:p>
          <a:p>
            <a:endParaRPr lang="en-US" sz="1000" baseline="30000" dirty="0">
              <a:solidFill>
                <a:srgbClr val="000000"/>
              </a:solidFill>
              <a:latin typeface="GT Walsheim Light" panose="02000503030000020003" pitchFamily="50" charset="0"/>
            </a:endParaRPr>
          </a:p>
          <a:p>
            <a:r>
              <a:rPr lang="en-US" sz="1000" baseline="30000" dirty="0">
                <a:solidFill>
                  <a:srgbClr val="000000"/>
                </a:solidFill>
                <a:latin typeface="GT Walsheim Light" panose="02000503030000020003" pitchFamily="50" charset="0"/>
              </a:rPr>
              <a:t>© 2017 Grant Thornton LLP.  All rights reserved.  U.S. member firm of Grant Thornton International Ltd.</a:t>
            </a:r>
            <a:endParaRPr lang="en-US" sz="1000" dirty="0">
              <a:solidFill>
                <a:srgbClr val="4F2D7F"/>
              </a:solidFill>
            </a:endParaRPr>
          </a:p>
        </p:txBody>
      </p:sp>
      <p:pic>
        <p:nvPicPr>
          <p:cNvPr id="5" name="Picture 4"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009258"/>
            <a:ext cx="1663085" cy="355891"/>
          </a:xfrm>
          <a:prstGeom prst="rect">
            <a:avLst/>
          </a:prstGeom>
        </p:spPr>
      </p:pic>
      <p:cxnSp>
        <p:nvCxnSpPr>
          <p:cNvPr id="7" name="Straight Connector 6"/>
          <p:cNvCxnSpPr/>
          <p:nvPr userDrawn="1"/>
        </p:nvCxnSpPr>
        <p:spPr>
          <a:xfrm>
            <a:off x="476251" y="4614196"/>
            <a:ext cx="1562099" cy="0"/>
          </a:xfrm>
          <a:prstGeom prst="line">
            <a:avLst/>
          </a:prstGeom>
          <a:ln w="28575" cap="rnd">
            <a:solidFill>
              <a:srgbClr val="471E8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69322506"/>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Colors">
    <p:spTree>
      <p:nvGrpSpPr>
        <p:cNvPr id="1" name=""/>
        <p:cNvGrpSpPr/>
        <p:nvPr/>
      </p:nvGrpSpPr>
      <p:grpSpPr>
        <a:xfrm>
          <a:off x="0" y="0"/>
          <a:ext cx="0" cy="0"/>
          <a:chOff x="0" y="0"/>
          <a:chExt cx="0" cy="0"/>
        </a:xfrm>
      </p:grpSpPr>
      <p:sp>
        <p:nvSpPr>
          <p:cNvPr id="2" name="Oval 1"/>
          <p:cNvSpPr/>
          <p:nvPr userDrawn="1"/>
        </p:nvSpPr>
        <p:spPr>
          <a:xfrm>
            <a:off x="4849158" y="2938182"/>
            <a:ext cx="1489263" cy="1489263"/>
          </a:xfrm>
          <a:prstGeom prst="ellipse">
            <a:avLst/>
          </a:prstGeom>
          <a:solidFill>
            <a:srgbClr val="FF7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 name="Oval 2"/>
          <p:cNvSpPr/>
          <p:nvPr userDrawn="1"/>
        </p:nvSpPr>
        <p:spPr>
          <a:xfrm>
            <a:off x="812800" y="590550"/>
            <a:ext cx="1860176" cy="1860176"/>
          </a:xfrm>
          <a:prstGeom prst="ellipse">
            <a:avLst/>
          </a:prstGeom>
          <a:solidFill>
            <a:srgbClr val="4F2D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4" name="Oval 3"/>
          <p:cNvSpPr/>
          <p:nvPr userDrawn="1"/>
        </p:nvSpPr>
        <p:spPr>
          <a:xfrm>
            <a:off x="812800" y="2990850"/>
            <a:ext cx="1489263" cy="1489263"/>
          </a:xfrm>
          <a:prstGeom prst="ellipse">
            <a:avLst/>
          </a:prstGeom>
          <a:solidFill>
            <a:srgbClr val="00A7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5" name="Oval 4"/>
          <p:cNvSpPr/>
          <p:nvPr userDrawn="1"/>
        </p:nvSpPr>
        <p:spPr>
          <a:xfrm>
            <a:off x="2830979" y="2990850"/>
            <a:ext cx="1489263" cy="1489263"/>
          </a:xfrm>
          <a:prstGeom prst="ellipse">
            <a:avLst/>
          </a:prstGeom>
          <a:solidFill>
            <a:srgbClr val="9BD7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6" name="Oval 5"/>
          <p:cNvSpPr/>
          <p:nvPr userDrawn="1"/>
        </p:nvSpPr>
        <p:spPr>
          <a:xfrm>
            <a:off x="2909420" y="590550"/>
            <a:ext cx="1860176" cy="1860176"/>
          </a:xfrm>
          <a:prstGeom prst="ellipse">
            <a:avLst/>
          </a:prstGeom>
          <a:solidFill>
            <a:srgbClr val="C8BE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7" name="Oval 6"/>
          <p:cNvSpPr/>
          <p:nvPr userDrawn="1"/>
        </p:nvSpPr>
        <p:spPr>
          <a:xfrm>
            <a:off x="6867337" y="2990850"/>
            <a:ext cx="1489263" cy="1489263"/>
          </a:xfrm>
          <a:prstGeom prst="ellipse">
            <a:avLst/>
          </a:prstGeom>
          <a:solidFill>
            <a:srgbClr val="E628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Tree>
    <p:extLst>
      <p:ext uri="{BB962C8B-B14F-4D97-AF65-F5344CB8AC3E}">
        <p14:creationId xmlns:p14="http://schemas.microsoft.com/office/powerpoint/2010/main" val="150255000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71871192"/>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userDrawn="1">
  <p:cSld name="1_Main">
    <p:spTree>
      <p:nvGrpSpPr>
        <p:cNvPr id="1" name=""/>
        <p:cNvGrpSpPr/>
        <p:nvPr/>
      </p:nvGrpSpPr>
      <p:grpSpPr>
        <a:xfrm>
          <a:off x="0" y="0"/>
          <a:ext cx="0" cy="0"/>
          <a:chOff x="0" y="0"/>
          <a:chExt cx="0" cy="0"/>
        </a:xfrm>
      </p:grpSpPr>
      <p:sp>
        <p:nvSpPr>
          <p:cNvPr id="8" name="Title 1"/>
          <p:cNvSpPr>
            <a:spLocks noGrp="1"/>
          </p:cNvSpPr>
          <p:nvPr>
            <p:ph type="title"/>
          </p:nvPr>
        </p:nvSpPr>
        <p:spPr>
          <a:xfrm>
            <a:off x="228600" y="285750"/>
            <a:ext cx="7620000" cy="1295400"/>
          </a:xfrm>
        </p:spPr>
        <p:txBody>
          <a:bodyPr anchor="t">
            <a:normAutofit/>
          </a:bodyPr>
          <a:lstStyle>
            <a:lvl1pPr>
              <a:defRPr sz="2400">
                <a:solidFill>
                  <a:srgbClr val="4F2D7F"/>
                </a:solidFill>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3995911182"/>
      </p:ext>
    </p:extLst>
  </p:cSld>
  <p:clrMapOvr>
    <a:masterClrMapping/>
  </p:clrMapOvr>
  <p:extLst mod="1">
    <p:ext uri="{DCECCB84-F9BA-43D5-87BE-67443E8EF086}">
      <p15:sldGuideLst xmlns:p15="http://schemas.microsoft.com/office/powerpoint/2012/main">
        <p15:guide id="1" orient="horz" pos="180">
          <p15:clr>
            <a:srgbClr val="FBAE40"/>
          </p15:clr>
        </p15:guide>
        <p15:guide id="2" pos="144">
          <p15:clr>
            <a:srgbClr val="FBAE40"/>
          </p15:clr>
        </p15:guide>
        <p15:guide id="3" orient="horz" pos="612">
          <p15:clr>
            <a:srgbClr val="FBAE4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91D50-DE48-AF4C-A241-7EEE501BD968}"/>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C6B8BF1A-E402-F647-8D42-A8EA4AD16619}"/>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A7AB4CC3-4D59-604B-AEBE-2E5FBAA2B11D}"/>
              </a:ext>
            </a:extLst>
          </p:cNvPr>
          <p:cNvSpPr>
            <a:spLocks noGrp="1"/>
          </p:cNvSpPr>
          <p:nvPr>
            <p:ph type="dt" sz="half" idx="10"/>
          </p:nvPr>
        </p:nvSpPr>
        <p:spPr/>
        <p:txBody>
          <a:bodyPr/>
          <a:lstStyle/>
          <a:p>
            <a:endParaRPr lang="en-US" dirty="0">
              <a:solidFill>
                <a:prstClr val="black"/>
              </a:solidFill>
            </a:endParaRPr>
          </a:p>
        </p:txBody>
      </p:sp>
      <p:sp>
        <p:nvSpPr>
          <p:cNvPr id="5" name="Footer Placeholder 4">
            <a:extLst>
              <a:ext uri="{FF2B5EF4-FFF2-40B4-BE49-F238E27FC236}">
                <a16:creationId xmlns:a16="http://schemas.microsoft.com/office/drawing/2014/main" id="{4B530716-A861-BF45-A588-A73251293B2E}"/>
              </a:ext>
            </a:extLst>
          </p:cNvPr>
          <p:cNvSpPr>
            <a:spLocks noGrp="1"/>
          </p:cNvSpPr>
          <p:nvPr>
            <p:ph type="ftr" sz="quarter" idx="11"/>
          </p:nvPr>
        </p:nvSpPr>
        <p:spPr/>
        <p:txBody>
          <a:bodyPr/>
          <a:lstStyle/>
          <a:p>
            <a:endParaRPr lang="en-US" dirty="0">
              <a:solidFill>
                <a:prstClr val="black"/>
              </a:solidFill>
            </a:endParaRPr>
          </a:p>
        </p:txBody>
      </p:sp>
      <p:sp>
        <p:nvSpPr>
          <p:cNvPr id="6" name="Slide Number Placeholder 5">
            <a:extLst>
              <a:ext uri="{FF2B5EF4-FFF2-40B4-BE49-F238E27FC236}">
                <a16:creationId xmlns:a16="http://schemas.microsoft.com/office/drawing/2014/main" id="{E54CB0FF-94AD-074E-954C-557322689F44}"/>
              </a:ext>
            </a:extLst>
          </p:cNvPr>
          <p:cNvSpPr>
            <a:spLocks noGrp="1"/>
          </p:cNvSpPr>
          <p:nvPr>
            <p:ph type="sldNum" sz="quarter" idx="12"/>
          </p:nvPr>
        </p:nvSpPr>
        <p:spPr/>
        <p:txBody>
          <a:bodyPr/>
          <a:lstStyle/>
          <a:p>
            <a:endParaRPr lang="en-US" dirty="0">
              <a:solidFill>
                <a:prstClr val="black"/>
              </a:solidFill>
            </a:endParaRPr>
          </a:p>
        </p:txBody>
      </p:sp>
    </p:spTree>
    <p:extLst>
      <p:ext uri="{BB962C8B-B14F-4D97-AF65-F5344CB8AC3E}">
        <p14:creationId xmlns:p14="http://schemas.microsoft.com/office/powerpoint/2010/main" val="30132629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Headshot 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1" name="Picture Placeholder 4"/>
          <p:cNvSpPr>
            <a:spLocks noGrp="1"/>
          </p:cNvSpPr>
          <p:nvPr>
            <p:ph type="pic" sz="quarter" idx="10" hasCustomPrompt="1"/>
          </p:nvPr>
        </p:nvSpPr>
        <p:spPr>
          <a:xfrm>
            <a:off x="786189"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3" name="Picture Placeholder 4"/>
          <p:cNvSpPr>
            <a:spLocks noGrp="1"/>
          </p:cNvSpPr>
          <p:nvPr>
            <p:ph type="pic" sz="quarter" idx="11" hasCustomPrompt="1"/>
          </p:nvPr>
        </p:nvSpPr>
        <p:spPr>
          <a:xfrm>
            <a:off x="2883574"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7" name="Picture Placeholder 4"/>
          <p:cNvSpPr>
            <a:spLocks noGrp="1"/>
          </p:cNvSpPr>
          <p:nvPr>
            <p:ph type="pic" sz="quarter" idx="12" hasCustomPrompt="1"/>
          </p:nvPr>
        </p:nvSpPr>
        <p:spPr>
          <a:xfrm>
            <a:off x="4975316"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8" name="Picture Placeholder 4"/>
          <p:cNvSpPr>
            <a:spLocks noGrp="1"/>
          </p:cNvSpPr>
          <p:nvPr>
            <p:ph type="pic" sz="quarter" idx="13" hasCustomPrompt="1"/>
          </p:nvPr>
        </p:nvSpPr>
        <p:spPr>
          <a:xfrm>
            <a:off x="7067058"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9" name="Picture Placeholder 4"/>
          <p:cNvSpPr>
            <a:spLocks noGrp="1"/>
          </p:cNvSpPr>
          <p:nvPr>
            <p:ph type="pic" sz="quarter" idx="14" hasCustomPrompt="1"/>
          </p:nvPr>
        </p:nvSpPr>
        <p:spPr>
          <a:xfrm>
            <a:off x="786189"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20" name="Picture Placeholder 4"/>
          <p:cNvSpPr>
            <a:spLocks noGrp="1"/>
          </p:cNvSpPr>
          <p:nvPr>
            <p:ph type="pic" sz="quarter" idx="15" hasCustomPrompt="1"/>
          </p:nvPr>
        </p:nvSpPr>
        <p:spPr>
          <a:xfrm>
            <a:off x="2883574"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21" name="Picture Placeholder 4"/>
          <p:cNvSpPr>
            <a:spLocks noGrp="1"/>
          </p:cNvSpPr>
          <p:nvPr>
            <p:ph type="pic" sz="quarter" idx="16" hasCustomPrompt="1"/>
          </p:nvPr>
        </p:nvSpPr>
        <p:spPr>
          <a:xfrm>
            <a:off x="4975316"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22" name="Picture Placeholder 4"/>
          <p:cNvSpPr>
            <a:spLocks noGrp="1"/>
          </p:cNvSpPr>
          <p:nvPr>
            <p:ph type="pic" sz="quarter" idx="17" hasCustomPrompt="1"/>
          </p:nvPr>
        </p:nvSpPr>
        <p:spPr>
          <a:xfrm>
            <a:off x="7067058"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pic>
        <p:nvPicPr>
          <p:cNvPr id="12" name="Picture 1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15"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a:t>
            </a:r>
            <a:r>
              <a:rPr lang="en-US" sz="600" baseline="0" dirty="0">
                <a:solidFill>
                  <a:srgbClr val="000000"/>
                </a:solidFill>
                <a:latin typeface="GT Walsheim Light" panose="02000503030000020003" pitchFamily="50" charset="0"/>
              </a:rPr>
              <a:t> </a:t>
            </a:r>
            <a:r>
              <a:rPr lang="en-US" sz="600" dirty="0">
                <a:solidFill>
                  <a:srgbClr val="000000"/>
                </a:solidFill>
                <a:latin typeface="GT Walsheim Light" panose="02000503030000020003" pitchFamily="50" charset="0"/>
              </a:rPr>
              <a:t>All rights reserved.</a:t>
            </a:r>
            <a:endParaRPr lang="en-GB" sz="600" dirty="0">
              <a:solidFill>
                <a:srgbClr val="000000"/>
              </a:solidFill>
              <a:latin typeface="GT Walsheim Light" panose="02000503030000020003" pitchFamily="50" charset="0"/>
            </a:endParaRPr>
          </a:p>
        </p:txBody>
      </p:sp>
      <p:sp>
        <p:nvSpPr>
          <p:cNvPr id="16" name="TextBox 15"/>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chemeClr val="tx1">
                    <a:lumMod val="50000"/>
                  </a:schemeClr>
                </a:solidFill>
                <a:latin typeface="GT Walsheim Medium" panose="02000603040000020003" pitchFamily="50" charset="0"/>
              </a:rPr>
              <a:pPr algn="r"/>
              <a:t>‹#›</a:t>
            </a:fld>
            <a:endParaRPr lang="en-US" sz="700" dirty="0">
              <a:solidFill>
                <a:schemeClr val="tx1">
                  <a:lumMod val="50000"/>
                </a:schemeClr>
              </a:solidFill>
              <a:latin typeface="GT Walsheim Medium" panose="02000603040000020003" pitchFamily="50" charset="0"/>
            </a:endParaRPr>
          </a:p>
        </p:txBody>
      </p:sp>
    </p:spTree>
    <p:extLst>
      <p:ext uri="{BB962C8B-B14F-4D97-AF65-F5344CB8AC3E}">
        <p14:creationId xmlns:p14="http://schemas.microsoft.com/office/powerpoint/2010/main" val="17973250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End Title Card">
    <p:spTree>
      <p:nvGrpSpPr>
        <p:cNvPr id="1" name=""/>
        <p:cNvGrpSpPr/>
        <p:nvPr/>
      </p:nvGrpSpPr>
      <p:grpSpPr>
        <a:xfrm>
          <a:off x="0" y="0"/>
          <a:ext cx="0" cy="0"/>
          <a:chOff x="0" y="0"/>
          <a:chExt cx="0" cy="0"/>
        </a:xfrm>
      </p:grpSpPr>
      <p:sp>
        <p:nvSpPr>
          <p:cNvPr id="7"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GT Walsheim Medium" panose="02000603040000020003" pitchFamily="50"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9" name="Straight Connector 8"/>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1"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sp>
        <p:nvSpPr>
          <p:cNvPr id="12"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5400000">
            <a:off x="4830276" y="-1991599"/>
            <a:ext cx="6349569" cy="6417261"/>
          </a:xfrm>
          <a:prstGeom prst="rect">
            <a:avLst/>
          </a:prstGeom>
        </p:spPr>
      </p:pic>
    </p:spTree>
    <p:extLst>
      <p:ext uri="{BB962C8B-B14F-4D97-AF65-F5344CB8AC3E}">
        <p14:creationId xmlns:p14="http://schemas.microsoft.com/office/powerpoint/2010/main" val="3500741448"/>
      </p:ext>
    </p:extLst>
  </p:cSld>
  <p:clrMapOvr>
    <a:masterClrMapping/>
  </p:clrMapOvr>
  <p:extLst mod="1">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pic>
        <p:nvPicPr>
          <p:cNvPr id="5" name="Picture 4"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7" name="Copyright"/>
          <p:cNvSpPr txBox="1">
            <a:spLocks noChangeArrowheads="1"/>
          </p:cNvSpPr>
          <p:nvPr userDrawn="1"/>
        </p:nvSpPr>
        <p:spPr bwMode="auto">
          <a:xfrm>
            <a:off x="6878896" y="4911938"/>
            <a:ext cx="1559722"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2017 Grant Thornton LLP.</a:t>
            </a:r>
            <a:r>
              <a:rPr lang="en-US" sz="600" baseline="0" dirty="0">
                <a:solidFill>
                  <a:srgbClr val="000000"/>
                </a:solidFill>
                <a:latin typeface="GT Walsheim Light" panose="02000503030000020003" pitchFamily="50" charset="0"/>
              </a:rPr>
              <a:t> </a:t>
            </a:r>
            <a:r>
              <a:rPr lang="en-US" sz="600" dirty="0">
                <a:solidFill>
                  <a:srgbClr val="000000"/>
                </a:solidFill>
                <a:latin typeface="GT Walsheim Light" panose="02000503030000020003" pitchFamily="50" charset="0"/>
              </a:rPr>
              <a:t>All rights reserved.</a:t>
            </a:r>
            <a:endParaRPr lang="en-GB" sz="600" dirty="0">
              <a:solidFill>
                <a:srgbClr val="000000"/>
              </a:solidFill>
              <a:latin typeface="GT Walsheim Light" panose="02000503030000020003" pitchFamily="50" charset="0"/>
            </a:endParaRPr>
          </a:p>
        </p:txBody>
      </p:sp>
      <p:sp>
        <p:nvSpPr>
          <p:cNvPr id="8" name="TextBox 7"/>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chemeClr val="tx1">
                    <a:lumMod val="50000"/>
                  </a:schemeClr>
                </a:solidFill>
                <a:latin typeface="GT Walsheim Medium" panose="02000603040000020003" pitchFamily="50" charset="0"/>
              </a:rPr>
              <a:pPr algn="r"/>
              <a:t>‹#›</a:t>
            </a:fld>
            <a:endParaRPr lang="en-US" sz="700" dirty="0">
              <a:solidFill>
                <a:schemeClr val="tx1">
                  <a:lumMod val="50000"/>
                </a:schemeClr>
              </a:solidFill>
              <a:latin typeface="GT Walsheim Medium" panose="02000603040000020003" pitchFamily="50" charset="0"/>
            </a:endParaRPr>
          </a:p>
        </p:txBody>
      </p:sp>
    </p:spTree>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End Title Card">
    <p:spTree>
      <p:nvGrpSpPr>
        <p:cNvPr id="1" name=""/>
        <p:cNvGrpSpPr/>
        <p:nvPr/>
      </p:nvGrpSpPr>
      <p:grpSpPr>
        <a:xfrm>
          <a:off x="0" y="0"/>
          <a:ext cx="0" cy="0"/>
          <a:chOff x="0" y="0"/>
          <a:chExt cx="0" cy="0"/>
        </a:xfrm>
      </p:grpSpPr>
      <p:sp>
        <p:nvSpPr>
          <p:cNvPr id="2" name="Rectangle 1"/>
          <p:cNvSpPr/>
          <p:nvPr userDrawn="1"/>
        </p:nvSpPr>
        <p:spPr>
          <a:xfrm>
            <a:off x="2452914" y="3862507"/>
            <a:ext cx="6248400" cy="861774"/>
          </a:xfrm>
          <a:prstGeom prst="rect">
            <a:avLst/>
          </a:prstGeom>
        </p:spPr>
        <p:txBody>
          <a:bodyPr wrap="square" anchor="b">
            <a:spAutoFit/>
          </a:bodyPr>
          <a:lstStyle/>
          <a:p>
            <a:pPr marR="0" algn="l" rtl="0"/>
            <a:r>
              <a:rPr lang="en-US" sz="1000" b="0" i="0" u="none" strike="noStrike" baseline="30000" dirty="0">
                <a:solidFill>
                  <a:srgbClr val="000000"/>
                </a:solidFill>
                <a:latin typeface="GT Walsheim Light" panose="02000503030000020003" pitchFamily="50" charset="0"/>
              </a:rPr>
              <a:t>“Grant Thornton” refers to Grant Thornton </a:t>
            </a:r>
            <a:r>
              <a:rPr lang="en-US" sz="1000" b="0" i="0" u="none" strike="noStrike" baseline="30000" dirty="0" smtClean="0">
                <a:solidFill>
                  <a:srgbClr val="000000"/>
                </a:solidFill>
                <a:latin typeface="GT Walsheim Light" panose="02000503030000020003" pitchFamily="50" charset="0"/>
              </a:rPr>
              <a:t>Public Sector LLC, </a:t>
            </a:r>
            <a:r>
              <a:rPr lang="en-US" sz="1000" b="0" i="0" u="none" strike="noStrike" baseline="30000" dirty="0">
                <a:solidFill>
                  <a:srgbClr val="000000"/>
                </a:solidFill>
                <a:latin typeface="GT Walsheim Light" panose="02000503030000020003" pitchFamily="50" charset="0"/>
              </a:rPr>
              <a:t>the U.S. member firm of Grant Thornton International Ltd (GTIL), and/or refers to the brand under which the GTIL member firms provide audit, tax and advisory services to their clients, as the context requires. GTIL and each of its member firms are separate legal entities and are not a worldwide partnership. GTIL does not provide services to clients. Services are delivered by the member firms in their respective countries. GTIL and its member firms are not agents of, and do not obligate, one another and are not liable for one another’s acts or omissions. In the United States, visit grantthornton.com for details.</a:t>
            </a:r>
          </a:p>
          <a:p>
            <a:pPr marR="0" algn="l" rtl="0"/>
            <a:endParaRPr lang="en-US" sz="1000" b="0" i="0" u="none" strike="noStrike" baseline="30000" dirty="0">
              <a:solidFill>
                <a:srgbClr val="000000"/>
              </a:solidFill>
              <a:latin typeface="GT Walsheim Light" panose="02000503030000020003" pitchFamily="50" charset="0"/>
            </a:endParaRPr>
          </a:p>
          <a:p>
            <a:pPr marR="0" algn="l" rtl="0"/>
            <a:r>
              <a:rPr lang="en-US" sz="1000" b="0" i="0" u="none" strike="noStrike" baseline="30000" dirty="0">
                <a:solidFill>
                  <a:srgbClr val="000000"/>
                </a:solidFill>
                <a:latin typeface="GT Walsheim Light" panose="02000503030000020003" pitchFamily="50" charset="0"/>
              </a:rPr>
              <a:t>© </a:t>
            </a:r>
            <a:r>
              <a:rPr lang="en-US" sz="1000" b="0" i="0" u="none" strike="noStrike" baseline="30000" dirty="0" smtClean="0">
                <a:solidFill>
                  <a:srgbClr val="000000"/>
                </a:solidFill>
                <a:latin typeface="GT Walsheim Light" panose="02000503030000020003" pitchFamily="50" charset="0"/>
              </a:rPr>
              <a:t>2020 </a:t>
            </a:r>
            <a:r>
              <a:rPr lang="en-US" sz="1000" b="0" i="0" u="none" strike="noStrike" baseline="30000" dirty="0">
                <a:solidFill>
                  <a:srgbClr val="000000"/>
                </a:solidFill>
                <a:latin typeface="GT Walsheim Light" panose="02000503030000020003" pitchFamily="50" charset="0"/>
              </a:rPr>
              <a:t>Grant Thornton </a:t>
            </a:r>
            <a:r>
              <a:rPr lang="en-US" sz="1000" b="0" i="0" u="none" strike="noStrike" baseline="30000" dirty="0" smtClean="0">
                <a:solidFill>
                  <a:srgbClr val="000000"/>
                </a:solidFill>
                <a:latin typeface="GT Walsheim Light" panose="02000503030000020003" pitchFamily="50" charset="0"/>
              </a:rPr>
              <a:t>Public Sector LLC.  </a:t>
            </a:r>
            <a:r>
              <a:rPr lang="en-US" sz="1000" b="0" i="0" u="none" strike="noStrike" baseline="30000" dirty="0">
                <a:solidFill>
                  <a:srgbClr val="000000"/>
                </a:solidFill>
                <a:latin typeface="GT Walsheim Light" panose="02000503030000020003" pitchFamily="50" charset="0"/>
              </a:rPr>
              <a:t>All rights reserved.  U.S. member firm of Grant Thornton International Ltd.</a:t>
            </a:r>
            <a:endParaRPr lang="en-US" sz="1000" dirty="0"/>
          </a:p>
        </p:txBody>
      </p:sp>
      <p:pic>
        <p:nvPicPr>
          <p:cNvPr id="5" name="Picture 4"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009258"/>
            <a:ext cx="1663085" cy="355891"/>
          </a:xfrm>
          <a:prstGeom prst="rect">
            <a:avLst/>
          </a:prstGeom>
        </p:spPr>
      </p:pic>
      <p:cxnSp>
        <p:nvCxnSpPr>
          <p:cNvPr id="7" name="Straight Connector 6"/>
          <p:cNvCxnSpPr/>
          <p:nvPr userDrawn="1"/>
        </p:nvCxnSpPr>
        <p:spPr>
          <a:xfrm>
            <a:off x="476251" y="4614196"/>
            <a:ext cx="1562099" cy="0"/>
          </a:xfrm>
          <a:prstGeom prst="line">
            <a:avLst/>
          </a:prstGeom>
          <a:ln w="28575" cap="rnd">
            <a:solidFill>
              <a:srgbClr val="471E8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743873"/>
      </p:ext>
    </p:extLst>
  </p:cSld>
  <p:clrMapOvr>
    <a:masterClrMapping/>
  </p:clrMapOvr>
  <p:extLst mod="1">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lors">
    <p:spTree>
      <p:nvGrpSpPr>
        <p:cNvPr id="1" name=""/>
        <p:cNvGrpSpPr/>
        <p:nvPr/>
      </p:nvGrpSpPr>
      <p:grpSpPr>
        <a:xfrm>
          <a:off x="0" y="0"/>
          <a:ext cx="0" cy="0"/>
          <a:chOff x="0" y="0"/>
          <a:chExt cx="0" cy="0"/>
        </a:xfrm>
      </p:grpSpPr>
      <p:sp>
        <p:nvSpPr>
          <p:cNvPr id="2" name="Oval 1"/>
          <p:cNvSpPr/>
          <p:nvPr userDrawn="1"/>
        </p:nvSpPr>
        <p:spPr>
          <a:xfrm>
            <a:off x="4849158" y="2938182"/>
            <a:ext cx="1489263" cy="1489263"/>
          </a:xfrm>
          <a:prstGeom prst="ellipse">
            <a:avLst/>
          </a:prstGeom>
          <a:solidFill>
            <a:srgbClr val="FF7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Oval 2"/>
          <p:cNvSpPr/>
          <p:nvPr userDrawn="1"/>
        </p:nvSpPr>
        <p:spPr>
          <a:xfrm>
            <a:off x="812800" y="590550"/>
            <a:ext cx="1860176" cy="1860176"/>
          </a:xfrm>
          <a:prstGeom prst="ellipse">
            <a:avLst/>
          </a:prstGeom>
          <a:solidFill>
            <a:srgbClr val="4F2D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Oval 3"/>
          <p:cNvSpPr/>
          <p:nvPr userDrawn="1"/>
        </p:nvSpPr>
        <p:spPr>
          <a:xfrm>
            <a:off x="812800" y="2990850"/>
            <a:ext cx="1489263" cy="1489263"/>
          </a:xfrm>
          <a:prstGeom prst="ellipse">
            <a:avLst/>
          </a:prstGeom>
          <a:solidFill>
            <a:srgbClr val="00A7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Oval 4"/>
          <p:cNvSpPr/>
          <p:nvPr userDrawn="1"/>
        </p:nvSpPr>
        <p:spPr>
          <a:xfrm>
            <a:off x="2830979" y="2990850"/>
            <a:ext cx="1489263" cy="1489263"/>
          </a:xfrm>
          <a:prstGeom prst="ellipse">
            <a:avLst/>
          </a:prstGeom>
          <a:solidFill>
            <a:srgbClr val="9BD7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p:cNvSpPr/>
          <p:nvPr userDrawn="1"/>
        </p:nvSpPr>
        <p:spPr>
          <a:xfrm>
            <a:off x="2909420" y="590550"/>
            <a:ext cx="1860176" cy="1860176"/>
          </a:xfrm>
          <a:prstGeom prst="ellipse">
            <a:avLst/>
          </a:prstGeom>
          <a:solidFill>
            <a:srgbClr val="C8BE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p:cNvSpPr/>
          <p:nvPr userDrawn="1"/>
        </p:nvSpPr>
        <p:spPr>
          <a:xfrm>
            <a:off x="6867337" y="2990850"/>
            <a:ext cx="1489263" cy="1489263"/>
          </a:xfrm>
          <a:prstGeom prst="ellipse">
            <a:avLst/>
          </a:prstGeom>
          <a:solidFill>
            <a:srgbClr val="E628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62777998"/>
      </p:ext>
    </p:extLst>
  </p:cSld>
  <p:clrMapOvr>
    <a:masterClrMapping/>
  </p:clrMapOvr>
  <p:extLst mod="1">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018064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Title and curved photo">
    <p:spTree>
      <p:nvGrpSpPr>
        <p:cNvPr id="1" name=""/>
        <p:cNvGrpSpPr/>
        <p:nvPr/>
      </p:nvGrpSpPr>
      <p:grpSpPr>
        <a:xfrm>
          <a:off x="0" y="0"/>
          <a:ext cx="0" cy="0"/>
          <a:chOff x="0" y="0"/>
          <a:chExt cx="0" cy="0"/>
        </a:xfrm>
      </p:grpSpPr>
      <p:pic>
        <p:nvPicPr>
          <p:cNvPr id="12" name="GTLogo"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
        <p:nvSpPr>
          <p:cNvPr id="8" name="Rectangle 7"/>
          <p:cNvSpPr/>
          <p:nvPr userDrawn="1"/>
        </p:nvSpPr>
        <p:spPr>
          <a:xfrm>
            <a:off x="9220200" y="0"/>
            <a:ext cx="1466850" cy="5143500"/>
          </a:xfrm>
          <a:prstGeom prst="rect">
            <a:avLst/>
          </a:prstGeom>
          <a:solidFill>
            <a:srgbClr val="C8BEA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400" dirty="0">
                <a:latin typeface="Arial" panose="020B0604020202020204" pitchFamily="34" charset="0"/>
                <a:cs typeface="Arial" panose="020B0604020202020204" pitchFamily="34" charset="0"/>
              </a:rPr>
              <a:t>To insert </a:t>
            </a:r>
            <a:r>
              <a:rPr lang="en-GB" sz="1400" baseline="0" dirty="0">
                <a:latin typeface="Arial" panose="020B0604020202020204" pitchFamily="34" charset="0"/>
                <a:cs typeface="Arial" panose="020B0604020202020204" pitchFamily="34" charset="0"/>
              </a:rPr>
              <a:t>image into frame click on the image frame and select image.</a:t>
            </a:r>
          </a:p>
          <a:p>
            <a:pPr algn="ctr"/>
            <a:r>
              <a:rPr lang="en-GB" sz="1400" baseline="0" dirty="0">
                <a:latin typeface="Arial" panose="020B0604020202020204" pitchFamily="34" charset="0"/>
                <a:cs typeface="Arial" panose="020B0604020202020204" pitchFamily="34" charset="0"/>
              </a:rPr>
              <a:t>To scale , crop and move the image, right click and choose the crop tool. You can now scale and move the image to the desired position.</a:t>
            </a:r>
            <a:endParaRPr lang="en-GB" sz="1400" dirty="0">
              <a:latin typeface="Arial" panose="020B0604020202020204" pitchFamily="34" charset="0"/>
              <a:cs typeface="Arial" panose="020B0604020202020204" pitchFamily="34" charset="0"/>
            </a:endParaRPr>
          </a:p>
        </p:txBody>
      </p:sp>
      <p:sp>
        <p:nvSpPr>
          <p:cNvPr id="13" name="Picture Placeholder 14"/>
          <p:cNvSpPr>
            <a:spLocks noGrp="1"/>
          </p:cNvSpPr>
          <p:nvPr>
            <p:ph type="pic" sz="quarter" idx="12" hasCustomPrompt="1"/>
          </p:nvPr>
        </p:nvSpPr>
        <p:spPr>
          <a:xfrm>
            <a:off x="4500563" y="1203325"/>
            <a:ext cx="4643438" cy="3940175"/>
          </a:xfrm>
          <a:custGeom>
            <a:avLst/>
            <a:gdLst>
              <a:gd name="connsiteX0" fmla="*/ 0 w 5751512"/>
              <a:gd name="connsiteY0" fmla="*/ 0 h 3946525"/>
              <a:gd name="connsiteX1" fmla="*/ 5751512 w 5751512"/>
              <a:gd name="connsiteY1" fmla="*/ 0 h 3946525"/>
              <a:gd name="connsiteX2" fmla="*/ 5751512 w 5751512"/>
              <a:gd name="connsiteY2" fmla="*/ 3946525 h 3946525"/>
              <a:gd name="connsiteX3" fmla="*/ 0 w 5751512"/>
              <a:gd name="connsiteY3" fmla="*/ 3946525 h 3946525"/>
              <a:gd name="connsiteX4" fmla="*/ 0 w 5751512"/>
              <a:gd name="connsiteY4" fmla="*/ 0 h 3946525"/>
              <a:gd name="connsiteX0" fmla="*/ 3038929 w 5751512"/>
              <a:gd name="connsiteY0" fmla="*/ 145143 h 3946525"/>
              <a:gd name="connsiteX1" fmla="*/ 5751512 w 5751512"/>
              <a:gd name="connsiteY1" fmla="*/ 0 h 3946525"/>
              <a:gd name="connsiteX2" fmla="*/ 5751512 w 5751512"/>
              <a:gd name="connsiteY2" fmla="*/ 3946525 h 3946525"/>
              <a:gd name="connsiteX3" fmla="*/ 0 w 5751512"/>
              <a:gd name="connsiteY3" fmla="*/ 3946525 h 3946525"/>
              <a:gd name="connsiteX4" fmla="*/ 3038929 w 5751512"/>
              <a:gd name="connsiteY4" fmla="*/ 145143 h 3946525"/>
              <a:gd name="connsiteX0" fmla="*/ 3038929 w 5751512"/>
              <a:gd name="connsiteY0" fmla="*/ 145143 h 3946525"/>
              <a:gd name="connsiteX1" fmla="*/ 5751512 w 5751512"/>
              <a:gd name="connsiteY1" fmla="*/ 0 h 3946525"/>
              <a:gd name="connsiteX2" fmla="*/ 5751512 w 5751512"/>
              <a:gd name="connsiteY2" fmla="*/ 3946525 h 3946525"/>
              <a:gd name="connsiteX3" fmla="*/ 0 w 5751512"/>
              <a:gd name="connsiteY3" fmla="*/ 3946525 h 3946525"/>
              <a:gd name="connsiteX4" fmla="*/ 3038929 w 5751512"/>
              <a:gd name="connsiteY4" fmla="*/ 145143 h 3946525"/>
              <a:gd name="connsiteX0" fmla="*/ 3185476 w 5898059"/>
              <a:gd name="connsiteY0" fmla="*/ 145143 h 3946525"/>
              <a:gd name="connsiteX1" fmla="*/ 5898059 w 5898059"/>
              <a:gd name="connsiteY1" fmla="*/ 0 h 3946525"/>
              <a:gd name="connsiteX2" fmla="*/ 5898059 w 5898059"/>
              <a:gd name="connsiteY2" fmla="*/ 3946525 h 3946525"/>
              <a:gd name="connsiteX3" fmla="*/ 146547 w 5898059"/>
              <a:gd name="connsiteY3" fmla="*/ 3946525 h 3946525"/>
              <a:gd name="connsiteX4" fmla="*/ 3185476 w 5898059"/>
              <a:gd name="connsiteY4" fmla="*/ 145143 h 3946525"/>
              <a:gd name="connsiteX0" fmla="*/ 4670912 w 5779285"/>
              <a:gd name="connsiteY0" fmla="*/ 53092 h 3946525"/>
              <a:gd name="connsiteX1" fmla="*/ 5779285 w 5779285"/>
              <a:gd name="connsiteY1" fmla="*/ 0 h 3946525"/>
              <a:gd name="connsiteX2" fmla="*/ 5779285 w 5779285"/>
              <a:gd name="connsiteY2" fmla="*/ 3946525 h 3946525"/>
              <a:gd name="connsiteX3" fmla="*/ 27773 w 5779285"/>
              <a:gd name="connsiteY3" fmla="*/ 3946525 h 3946525"/>
              <a:gd name="connsiteX4" fmla="*/ 4670912 w 5779285"/>
              <a:gd name="connsiteY4" fmla="*/ 53092 h 3946525"/>
              <a:gd name="connsiteX0" fmla="*/ 4661785 w 5770158"/>
              <a:gd name="connsiteY0" fmla="*/ 53092 h 3946525"/>
              <a:gd name="connsiteX1" fmla="*/ 5770158 w 5770158"/>
              <a:gd name="connsiteY1" fmla="*/ 0 h 3946525"/>
              <a:gd name="connsiteX2" fmla="*/ 5770158 w 5770158"/>
              <a:gd name="connsiteY2" fmla="*/ 3946525 h 3946525"/>
              <a:gd name="connsiteX3" fmla="*/ 18646 w 5770158"/>
              <a:gd name="connsiteY3" fmla="*/ 3946525 h 3946525"/>
              <a:gd name="connsiteX4" fmla="*/ 4661785 w 5770158"/>
              <a:gd name="connsiteY4" fmla="*/ 53092 h 3946525"/>
              <a:gd name="connsiteX0" fmla="*/ 4357352 w 5465725"/>
              <a:gd name="connsiteY0" fmla="*/ 53092 h 3946525"/>
              <a:gd name="connsiteX1" fmla="*/ 5465725 w 5465725"/>
              <a:gd name="connsiteY1" fmla="*/ 0 h 3946525"/>
              <a:gd name="connsiteX2" fmla="*/ 5465725 w 5465725"/>
              <a:gd name="connsiteY2" fmla="*/ 3946525 h 3946525"/>
              <a:gd name="connsiteX3" fmla="*/ 21686 w 5465725"/>
              <a:gd name="connsiteY3" fmla="*/ 3936297 h 3946525"/>
              <a:gd name="connsiteX4" fmla="*/ 4357352 w 5465725"/>
              <a:gd name="connsiteY4" fmla="*/ 53092 h 3946525"/>
              <a:gd name="connsiteX0" fmla="*/ 4337247 w 5445620"/>
              <a:gd name="connsiteY0" fmla="*/ 53092 h 3946525"/>
              <a:gd name="connsiteX1" fmla="*/ 5445620 w 5445620"/>
              <a:gd name="connsiteY1" fmla="*/ 0 h 3946525"/>
              <a:gd name="connsiteX2" fmla="*/ 5445620 w 5445620"/>
              <a:gd name="connsiteY2" fmla="*/ 3946525 h 3946525"/>
              <a:gd name="connsiteX3" fmla="*/ 1581 w 5445620"/>
              <a:gd name="connsiteY3" fmla="*/ 3936297 h 3946525"/>
              <a:gd name="connsiteX4" fmla="*/ 4337247 w 5445620"/>
              <a:gd name="connsiteY4" fmla="*/ 53092 h 3946525"/>
              <a:gd name="connsiteX0" fmla="*/ 5432791 w 5444953"/>
              <a:gd name="connsiteY0" fmla="*/ 12179 h 3946525"/>
              <a:gd name="connsiteX1" fmla="*/ 5444953 w 5444953"/>
              <a:gd name="connsiteY1" fmla="*/ 0 h 3946525"/>
              <a:gd name="connsiteX2" fmla="*/ 5444953 w 5444953"/>
              <a:gd name="connsiteY2" fmla="*/ 3946525 h 3946525"/>
              <a:gd name="connsiteX3" fmla="*/ 914 w 5444953"/>
              <a:gd name="connsiteY3" fmla="*/ 3936297 h 3946525"/>
              <a:gd name="connsiteX4" fmla="*/ 5432791 w 5444953"/>
              <a:gd name="connsiteY4" fmla="*/ 12179 h 3946525"/>
              <a:gd name="connsiteX0" fmla="*/ 5433450 w 5445612"/>
              <a:gd name="connsiteY0" fmla="*/ 12179 h 3946525"/>
              <a:gd name="connsiteX1" fmla="*/ 5445612 w 5445612"/>
              <a:gd name="connsiteY1" fmla="*/ 0 h 3946525"/>
              <a:gd name="connsiteX2" fmla="*/ 5445612 w 5445612"/>
              <a:gd name="connsiteY2" fmla="*/ 3946525 h 3946525"/>
              <a:gd name="connsiteX3" fmla="*/ 1573 w 5445612"/>
              <a:gd name="connsiteY3" fmla="*/ 3936297 h 3946525"/>
              <a:gd name="connsiteX4" fmla="*/ 5433450 w 5445612"/>
              <a:gd name="connsiteY4" fmla="*/ 12179 h 3946525"/>
              <a:gd name="connsiteX0" fmla="*/ 5380034 w 5392196"/>
              <a:gd name="connsiteY0" fmla="*/ 12179 h 3946525"/>
              <a:gd name="connsiteX1" fmla="*/ 5392196 w 5392196"/>
              <a:gd name="connsiteY1" fmla="*/ 0 h 3946525"/>
              <a:gd name="connsiteX2" fmla="*/ 5392196 w 5392196"/>
              <a:gd name="connsiteY2" fmla="*/ 3946525 h 3946525"/>
              <a:gd name="connsiteX3" fmla="*/ 1631 w 5392196"/>
              <a:gd name="connsiteY3" fmla="*/ 3721509 h 3946525"/>
              <a:gd name="connsiteX4" fmla="*/ 5380034 w 5392196"/>
              <a:gd name="connsiteY4" fmla="*/ 12179 h 3946525"/>
              <a:gd name="connsiteX0" fmla="*/ 5420095 w 5432257"/>
              <a:gd name="connsiteY0" fmla="*/ 12179 h 3946525"/>
              <a:gd name="connsiteX1" fmla="*/ 5432257 w 5432257"/>
              <a:gd name="connsiteY1" fmla="*/ 0 h 3946525"/>
              <a:gd name="connsiteX2" fmla="*/ 5432257 w 5432257"/>
              <a:gd name="connsiteY2" fmla="*/ 3946525 h 3946525"/>
              <a:gd name="connsiteX3" fmla="*/ 1587 w 5432257"/>
              <a:gd name="connsiteY3" fmla="*/ 3946525 h 3946525"/>
              <a:gd name="connsiteX4" fmla="*/ 5420095 w 5432257"/>
              <a:gd name="connsiteY4" fmla="*/ 12179 h 3946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2257" h="3946525">
                <a:moveTo>
                  <a:pt x="5420095" y="12179"/>
                </a:moveTo>
                <a:lnTo>
                  <a:pt x="5432257" y="0"/>
                </a:lnTo>
                <a:lnTo>
                  <a:pt x="5432257" y="3946525"/>
                </a:lnTo>
                <a:lnTo>
                  <a:pt x="1587" y="3946525"/>
                </a:lnTo>
                <a:cubicBezTo>
                  <a:pt x="-54433" y="2778027"/>
                  <a:pt x="1365326" y="84261"/>
                  <a:pt x="5420095" y="12179"/>
                </a:cubicBezTo>
                <a:close/>
              </a:path>
            </a:pathLst>
          </a:custGeom>
        </p:spPr>
        <p:txBody>
          <a:bodyPr vert="horz"/>
          <a:lstStyle>
            <a:lvl1pPr marL="0" indent="0" algn="r">
              <a:buNone/>
              <a:defRPr sz="1300">
                <a:solidFill>
                  <a:srgbClr val="00A7B5"/>
                </a:solidFill>
              </a:defRPr>
            </a:lvl1pPr>
          </a:lstStyle>
          <a:p>
            <a:r>
              <a:rPr lang="en-US" dirty="0"/>
              <a:t>Click icon to add photo</a:t>
            </a:r>
          </a:p>
        </p:txBody>
      </p:sp>
      <p:cxnSp>
        <p:nvCxnSpPr>
          <p:cNvPr id="17" name="Straight Connector 16"/>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8" name="Title Placeholder"/>
          <p:cNvSpPr>
            <a:spLocks noGrp="1" noChangeArrowheads="1"/>
          </p:cNvSpPr>
          <p:nvPr>
            <p:ph type="ctrTitle" sz="quarter"/>
          </p:nvPr>
        </p:nvSpPr>
        <p:spPr>
          <a:xfrm>
            <a:off x="457200" y="1473361"/>
            <a:ext cx="5448300" cy="1116967"/>
          </a:xfrm>
        </p:spPr>
        <p:txBody>
          <a:bodyPr anchor="b"/>
          <a:lstStyle>
            <a:lvl1pPr>
              <a:defRPr sz="3600">
                <a:solidFill>
                  <a:srgbClr val="4F2D7F"/>
                </a:solidFill>
                <a:latin typeface="Arial" panose="020B0604020202020204" pitchFamily="34" charset="0"/>
                <a:cs typeface="Arial" panose="020B0604020202020204" pitchFamily="34" charset="0"/>
              </a:defRPr>
            </a:lvl1pPr>
          </a:lstStyle>
          <a:p>
            <a:r>
              <a:rPr lang="en-US" smtClean="0"/>
              <a:t>Click to edit Master title style</a:t>
            </a:r>
            <a:endParaRPr lang="en-US" dirty="0"/>
          </a:p>
        </p:txBody>
      </p:sp>
      <p:sp>
        <p:nvSpPr>
          <p:cNvPr id="19" name="Text Placeholder 10"/>
          <p:cNvSpPr>
            <a:spLocks noGrp="1"/>
          </p:cNvSpPr>
          <p:nvPr>
            <p:ph type="body" sz="quarter" idx="10" hasCustomPrompt="1"/>
          </p:nvPr>
        </p:nvSpPr>
        <p:spPr>
          <a:xfrm>
            <a:off x="457200" y="2590328"/>
            <a:ext cx="5448300" cy="266548"/>
          </a:xfrm>
        </p:spPr>
        <p:txBody>
          <a:bodyPr anchor="b"/>
          <a:lstStyle>
            <a:lvl1pPr marL="0" indent="0">
              <a:buNone/>
              <a:defRPr sz="1800" b="0" i="0">
                <a:latin typeface="Arial" panose="020B0604020202020204" pitchFamily="34" charset="0"/>
                <a:ea typeface="Arial" panose="020B0604020202020204" pitchFamily="34" charset="0"/>
                <a:cs typeface="Arial" panose="020B0604020202020204" pitchFamily="34" charset="0"/>
              </a:defRPr>
            </a:lvl1pPr>
          </a:lstStyle>
          <a:p>
            <a:pPr lvl="0"/>
            <a:r>
              <a:rPr lang="en-US" dirty="0"/>
              <a:t>Secondary header here</a:t>
            </a:r>
          </a:p>
        </p:txBody>
      </p:sp>
      <p:sp>
        <p:nvSpPr>
          <p:cNvPr id="20" name="Content Placeholder 12"/>
          <p:cNvSpPr>
            <a:spLocks noGrp="1"/>
          </p:cNvSpPr>
          <p:nvPr>
            <p:ph sz="quarter" idx="11" hasCustomPrompt="1"/>
          </p:nvPr>
        </p:nvSpPr>
        <p:spPr>
          <a:xfrm>
            <a:off x="457200" y="3346666"/>
            <a:ext cx="3882571" cy="508907"/>
          </a:xfrm>
        </p:spPr>
        <p:txBody>
          <a:bodyPr/>
          <a:lstStyle>
            <a:lvl1pPr marL="0" indent="0">
              <a:buNone/>
              <a:defRPr sz="1300" b="1" i="0">
                <a:latin typeface="Arial" panose="020B0604020202020204" pitchFamily="34" charset="0"/>
                <a:ea typeface="Arial" panose="020B0604020202020204" pitchFamily="34" charset="0"/>
                <a:cs typeface="Arial" panose="020B0604020202020204" pitchFamily="34" charset="0"/>
              </a:defRPr>
            </a:lvl1pPr>
          </a:lstStyle>
          <a:p>
            <a:pPr lvl="0"/>
            <a:r>
              <a:rPr lang="en-US" dirty="0"/>
              <a:t>DATE TO GO HERE</a:t>
            </a:r>
          </a:p>
        </p:txBody>
      </p:sp>
    </p:spTree>
    <p:extLst>
      <p:ext uri="{BB962C8B-B14F-4D97-AF65-F5344CB8AC3E}">
        <p14:creationId xmlns:p14="http://schemas.microsoft.com/office/powerpoint/2010/main" val="73058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3500000">
            <a:off x="5090286" y="1104028"/>
            <a:ext cx="4358981" cy="4405452"/>
          </a:xfrm>
          <a:prstGeom prst="rect">
            <a:avLst/>
          </a:prstGeom>
        </p:spPr>
      </p:pic>
      <p:pic>
        <p:nvPicPr>
          <p:cNvPr id="11" name="Picture 10" descr="GTlogo-horizontal-strapline-RGB.png"/>
          <p:cNvPicPr>
            <a:picLocks noChangeAspect="1"/>
          </p:cNvPicPr>
          <p:nvPr userDrawn="1"/>
        </p:nvPicPr>
        <p:blipFill rotWithShape="1">
          <a:blip r:embed="rId3"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cxnSp>
        <p:nvCxnSpPr>
          <p:cNvPr id="8" name="Straight Connector 7"/>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8"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sp>
        <p:nvSpPr>
          <p:cNvPr id="19"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20"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spTree>
    <p:extLst>
      <p:ext uri="{BB962C8B-B14F-4D97-AF65-F5344CB8AC3E}">
        <p14:creationId xmlns:p14="http://schemas.microsoft.com/office/powerpoint/2010/main" val="4078234502"/>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11819" t="21009" r="29137" b="12407"/>
          <a:stretch/>
        </p:blipFill>
        <p:spPr>
          <a:xfrm>
            <a:off x="4960937" y="-63500"/>
            <a:ext cx="4310063" cy="4912255"/>
          </a:xfrm>
          <a:prstGeom prst="rect">
            <a:avLst/>
          </a:prstGeom>
        </p:spPr>
      </p:pic>
      <p:sp>
        <p:nvSpPr>
          <p:cNvPr id="3079"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pic>
        <p:nvPicPr>
          <p:cNvPr id="8" name="Picture 7" descr="GTlogo-horizontal-strapline-RGB.png"/>
          <p:cNvPicPr>
            <a:picLocks noChangeAspect="1"/>
          </p:cNvPicPr>
          <p:nvPr userDrawn="1"/>
        </p:nvPicPr>
        <p:blipFill rotWithShape="1">
          <a:blip r:embed="rId3"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
        <p:nvSpPr>
          <p:cNvPr id="11"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13"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cxnSp>
        <p:nvCxnSpPr>
          <p:cNvPr id="9" name="Straight Connector 8"/>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878388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6079" t="9412" r="26130" b="23514"/>
          <a:stretch/>
        </p:blipFill>
        <p:spPr>
          <a:xfrm>
            <a:off x="4864100" y="647700"/>
            <a:ext cx="4495800" cy="4495800"/>
          </a:xfrm>
          <a:prstGeom prst="rect">
            <a:avLst/>
          </a:prstGeom>
        </p:spPr>
      </p:pic>
      <p:pic>
        <p:nvPicPr>
          <p:cNvPr id="11" name="Picture 10" descr="GTlogo-horizontal-strapline-RGB.png"/>
          <p:cNvPicPr>
            <a:picLocks noChangeAspect="1"/>
          </p:cNvPicPr>
          <p:nvPr userDrawn="1"/>
        </p:nvPicPr>
        <p:blipFill rotWithShape="1">
          <a:blip r:embed="rId3"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cxnSp>
        <p:nvCxnSpPr>
          <p:cNvPr id="8" name="Straight Connector 7"/>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8"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sp>
        <p:nvSpPr>
          <p:cNvPr id="19"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20"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spTree>
    <p:extLst>
      <p:ext uri="{BB962C8B-B14F-4D97-AF65-F5344CB8AC3E}">
        <p14:creationId xmlns:p14="http://schemas.microsoft.com/office/powerpoint/2010/main" val="2828623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3_Title Slide">
    <p:spTree>
      <p:nvGrpSpPr>
        <p:cNvPr id="1" name=""/>
        <p:cNvGrpSpPr/>
        <p:nvPr/>
      </p:nvGrpSpPr>
      <p:grpSpPr>
        <a:xfrm>
          <a:off x="0" y="0"/>
          <a:ext cx="0" cy="0"/>
          <a:chOff x="0" y="0"/>
          <a:chExt cx="0" cy="0"/>
        </a:xfrm>
      </p:grpSpPr>
      <p:pic>
        <p:nvPicPr>
          <p:cNvPr id="12" name="Picture 1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
        <p:nvSpPr>
          <p:cNvPr id="8" name="Rectangle 7"/>
          <p:cNvSpPr/>
          <p:nvPr userDrawn="1"/>
        </p:nvSpPr>
        <p:spPr>
          <a:xfrm>
            <a:off x="9220200" y="0"/>
            <a:ext cx="1466850" cy="5143500"/>
          </a:xfrm>
          <a:prstGeom prst="rect">
            <a:avLst/>
          </a:prstGeom>
          <a:solidFill>
            <a:srgbClr val="C8BEA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400" dirty="0">
                <a:solidFill>
                  <a:srgbClr val="FFFFFF"/>
                </a:solidFill>
                <a:latin typeface="Arial" panose="020B0604020202020204" pitchFamily="34" charset="0"/>
                <a:cs typeface="Arial" panose="020B0604020202020204" pitchFamily="34" charset="0"/>
              </a:rPr>
              <a:t>To insert image into frame click on the image frame and select image.</a:t>
            </a:r>
          </a:p>
          <a:p>
            <a:pPr algn="ctr"/>
            <a:r>
              <a:rPr lang="en-GB" sz="1400" dirty="0">
                <a:solidFill>
                  <a:srgbClr val="FFFFFF"/>
                </a:solidFill>
                <a:latin typeface="Arial" panose="020B0604020202020204" pitchFamily="34" charset="0"/>
                <a:cs typeface="Arial" panose="020B0604020202020204" pitchFamily="34" charset="0"/>
              </a:rPr>
              <a:t>To scale , crop and move the image, right click and choose the crop tool. You can now scale and move the image to the desired position.</a:t>
            </a:r>
          </a:p>
        </p:txBody>
      </p:sp>
      <p:sp>
        <p:nvSpPr>
          <p:cNvPr id="13" name="Picture Placeholder 14"/>
          <p:cNvSpPr>
            <a:spLocks noGrp="1"/>
          </p:cNvSpPr>
          <p:nvPr>
            <p:ph type="pic" sz="quarter" idx="12" hasCustomPrompt="1"/>
          </p:nvPr>
        </p:nvSpPr>
        <p:spPr>
          <a:xfrm>
            <a:off x="4500563" y="1203325"/>
            <a:ext cx="4643438" cy="3940175"/>
          </a:xfrm>
          <a:custGeom>
            <a:avLst/>
            <a:gdLst>
              <a:gd name="connsiteX0" fmla="*/ 0 w 5751512"/>
              <a:gd name="connsiteY0" fmla="*/ 0 h 3946525"/>
              <a:gd name="connsiteX1" fmla="*/ 5751512 w 5751512"/>
              <a:gd name="connsiteY1" fmla="*/ 0 h 3946525"/>
              <a:gd name="connsiteX2" fmla="*/ 5751512 w 5751512"/>
              <a:gd name="connsiteY2" fmla="*/ 3946525 h 3946525"/>
              <a:gd name="connsiteX3" fmla="*/ 0 w 5751512"/>
              <a:gd name="connsiteY3" fmla="*/ 3946525 h 3946525"/>
              <a:gd name="connsiteX4" fmla="*/ 0 w 5751512"/>
              <a:gd name="connsiteY4" fmla="*/ 0 h 3946525"/>
              <a:gd name="connsiteX0" fmla="*/ 3038929 w 5751512"/>
              <a:gd name="connsiteY0" fmla="*/ 145143 h 3946525"/>
              <a:gd name="connsiteX1" fmla="*/ 5751512 w 5751512"/>
              <a:gd name="connsiteY1" fmla="*/ 0 h 3946525"/>
              <a:gd name="connsiteX2" fmla="*/ 5751512 w 5751512"/>
              <a:gd name="connsiteY2" fmla="*/ 3946525 h 3946525"/>
              <a:gd name="connsiteX3" fmla="*/ 0 w 5751512"/>
              <a:gd name="connsiteY3" fmla="*/ 3946525 h 3946525"/>
              <a:gd name="connsiteX4" fmla="*/ 3038929 w 5751512"/>
              <a:gd name="connsiteY4" fmla="*/ 145143 h 3946525"/>
              <a:gd name="connsiteX0" fmla="*/ 3038929 w 5751512"/>
              <a:gd name="connsiteY0" fmla="*/ 145143 h 3946525"/>
              <a:gd name="connsiteX1" fmla="*/ 5751512 w 5751512"/>
              <a:gd name="connsiteY1" fmla="*/ 0 h 3946525"/>
              <a:gd name="connsiteX2" fmla="*/ 5751512 w 5751512"/>
              <a:gd name="connsiteY2" fmla="*/ 3946525 h 3946525"/>
              <a:gd name="connsiteX3" fmla="*/ 0 w 5751512"/>
              <a:gd name="connsiteY3" fmla="*/ 3946525 h 3946525"/>
              <a:gd name="connsiteX4" fmla="*/ 3038929 w 5751512"/>
              <a:gd name="connsiteY4" fmla="*/ 145143 h 3946525"/>
              <a:gd name="connsiteX0" fmla="*/ 3185476 w 5898059"/>
              <a:gd name="connsiteY0" fmla="*/ 145143 h 3946525"/>
              <a:gd name="connsiteX1" fmla="*/ 5898059 w 5898059"/>
              <a:gd name="connsiteY1" fmla="*/ 0 h 3946525"/>
              <a:gd name="connsiteX2" fmla="*/ 5898059 w 5898059"/>
              <a:gd name="connsiteY2" fmla="*/ 3946525 h 3946525"/>
              <a:gd name="connsiteX3" fmla="*/ 146547 w 5898059"/>
              <a:gd name="connsiteY3" fmla="*/ 3946525 h 3946525"/>
              <a:gd name="connsiteX4" fmla="*/ 3185476 w 5898059"/>
              <a:gd name="connsiteY4" fmla="*/ 145143 h 3946525"/>
              <a:gd name="connsiteX0" fmla="*/ 4670912 w 5779285"/>
              <a:gd name="connsiteY0" fmla="*/ 53092 h 3946525"/>
              <a:gd name="connsiteX1" fmla="*/ 5779285 w 5779285"/>
              <a:gd name="connsiteY1" fmla="*/ 0 h 3946525"/>
              <a:gd name="connsiteX2" fmla="*/ 5779285 w 5779285"/>
              <a:gd name="connsiteY2" fmla="*/ 3946525 h 3946525"/>
              <a:gd name="connsiteX3" fmla="*/ 27773 w 5779285"/>
              <a:gd name="connsiteY3" fmla="*/ 3946525 h 3946525"/>
              <a:gd name="connsiteX4" fmla="*/ 4670912 w 5779285"/>
              <a:gd name="connsiteY4" fmla="*/ 53092 h 3946525"/>
              <a:gd name="connsiteX0" fmla="*/ 4661785 w 5770158"/>
              <a:gd name="connsiteY0" fmla="*/ 53092 h 3946525"/>
              <a:gd name="connsiteX1" fmla="*/ 5770158 w 5770158"/>
              <a:gd name="connsiteY1" fmla="*/ 0 h 3946525"/>
              <a:gd name="connsiteX2" fmla="*/ 5770158 w 5770158"/>
              <a:gd name="connsiteY2" fmla="*/ 3946525 h 3946525"/>
              <a:gd name="connsiteX3" fmla="*/ 18646 w 5770158"/>
              <a:gd name="connsiteY3" fmla="*/ 3946525 h 3946525"/>
              <a:gd name="connsiteX4" fmla="*/ 4661785 w 5770158"/>
              <a:gd name="connsiteY4" fmla="*/ 53092 h 3946525"/>
              <a:gd name="connsiteX0" fmla="*/ 4357352 w 5465725"/>
              <a:gd name="connsiteY0" fmla="*/ 53092 h 3946525"/>
              <a:gd name="connsiteX1" fmla="*/ 5465725 w 5465725"/>
              <a:gd name="connsiteY1" fmla="*/ 0 h 3946525"/>
              <a:gd name="connsiteX2" fmla="*/ 5465725 w 5465725"/>
              <a:gd name="connsiteY2" fmla="*/ 3946525 h 3946525"/>
              <a:gd name="connsiteX3" fmla="*/ 21686 w 5465725"/>
              <a:gd name="connsiteY3" fmla="*/ 3936297 h 3946525"/>
              <a:gd name="connsiteX4" fmla="*/ 4357352 w 5465725"/>
              <a:gd name="connsiteY4" fmla="*/ 53092 h 3946525"/>
              <a:gd name="connsiteX0" fmla="*/ 4337247 w 5445620"/>
              <a:gd name="connsiteY0" fmla="*/ 53092 h 3946525"/>
              <a:gd name="connsiteX1" fmla="*/ 5445620 w 5445620"/>
              <a:gd name="connsiteY1" fmla="*/ 0 h 3946525"/>
              <a:gd name="connsiteX2" fmla="*/ 5445620 w 5445620"/>
              <a:gd name="connsiteY2" fmla="*/ 3946525 h 3946525"/>
              <a:gd name="connsiteX3" fmla="*/ 1581 w 5445620"/>
              <a:gd name="connsiteY3" fmla="*/ 3936297 h 3946525"/>
              <a:gd name="connsiteX4" fmla="*/ 4337247 w 5445620"/>
              <a:gd name="connsiteY4" fmla="*/ 53092 h 3946525"/>
              <a:gd name="connsiteX0" fmla="*/ 5432791 w 5444953"/>
              <a:gd name="connsiteY0" fmla="*/ 12179 h 3946525"/>
              <a:gd name="connsiteX1" fmla="*/ 5444953 w 5444953"/>
              <a:gd name="connsiteY1" fmla="*/ 0 h 3946525"/>
              <a:gd name="connsiteX2" fmla="*/ 5444953 w 5444953"/>
              <a:gd name="connsiteY2" fmla="*/ 3946525 h 3946525"/>
              <a:gd name="connsiteX3" fmla="*/ 914 w 5444953"/>
              <a:gd name="connsiteY3" fmla="*/ 3936297 h 3946525"/>
              <a:gd name="connsiteX4" fmla="*/ 5432791 w 5444953"/>
              <a:gd name="connsiteY4" fmla="*/ 12179 h 3946525"/>
              <a:gd name="connsiteX0" fmla="*/ 5433450 w 5445612"/>
              <a:gd name="connsiteY0" fmla="*/ 12179 h 3946525"/>
              <a:gd name="connsiteX1" fmla="*/ 5445612 w 5445612"/>
              <a:gd name="connsiteY1" fmla="*/ 0 h 3946525"/>
              <a:gd name="connsiteX2" fmla="*/ 5445612 w 5445612"/>
              <a:gd name="connsiteY2" fmla="*/ 3946525 h 3946525"/>
              <a:gd name="connsiteX3" fmla="*/ 1573 w 5445612"/>
              <a:gd name="connsiteY3" fmla="*/ 3936297 h 3946525"/>
              <a:gd name="connsiteX4" fmla="*/ 5433450 w 5445612"/>
              <a:gd name="connsiteY4" fmla="*/ 12179 h 3946525"/>
              <a:gd name="connsiteX0" fmla="*/ 5380034 w 5392196"/>
              <a:gd name="connsiteY0" fmla="*/ 12179 h 3946525"/>
              <a:gd name="connsiteX1" fmla="*/ 5392196 w 5392196"/>
              <a:gd name="connsiteY1" fmla="*/ 0 h 3946525"/>
              <a:gd name="connsiteX2" fmla="*/ 5392196 w 5392196"/>
              <a:gd name="connsiteY2" fmla="*/ 3946525 h 3946525"/>
              <a:gd name="connsiteX3" fmla="*/ 1631 w 5392196"/>
              <a:gd name="connsiteY3" fmla="*/ 3721509 h 3946525"/>
              <a:gd name="connsiteX4" fmla="*/ 5380034 w 5392196"/>
              <a:gd name="connsiteY4" fmla="*/ 12179 h 3946525"/>
              <a:gd name="connsiteX0" fmla="*/ 5420095 w 5432257"/>
              <a:gd name="connsiteY0" fmla="*/ 12179 h 3946525"/>
              <a:gd name="connsiteX1" fmla="*/ 5432257 w 5432257"/>
              <a:gd name="connsiteY1" fmla="*/ 0 h 3946525"/>
              <a:gd name="connsiteX2" fmla="*/ 5432257 w 5432257"/>
              <a:gd name="connsiteY2" fmla="*/ 3946525 h 3946525"/>
              <a:gd name="connsiteX3" fmla="*/ 1587 w 5432257"/>
              <a:gd name="connsiteY3" fmla="*/ 3946525 h 3946525"/>
              <a:gd name="connsiteX4" fmla="*/ 5420095 w 5432257"/>
              <a:gd name="connsiteY4" fmla="*/ 12179 h 3946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2257" h="3946525">
                <a:moveTo>
                  <a:pt x="5420095" y="12179"/>
                </a:moveTo>
                <a:lnTo>
                  <a:pt x="5432257" y="0"/>
                </a:lnTo>
                <a:lnTo>
                  <a:pt x="5432257" y="3946525"/>
                </a:lnTo>
                <a:lnTo>
                  <a:pt x="1587" y="3946525"/>
                </a:lnTo>
                <a:cubicBezTo>
                  <a:pt x="-54433" y="2778027"/>
                  <a:pt x="1365326" y="84261"/>
                  <a:pt x="5420095" y="12179"/>
                </a:cubicBezTo>
                <a:close/>
              </a:path>
            </a:pathLst>
          </a:custGeom>
        </p:spPr>
        <p:txBody>
          <a:bodyPr vert="horz"/>
          <a:lstStyle>
            <a:lvl1pPr marL="0" indent="0" algn="r">
              <a:buNone/>
              <a:defRPr sz="1300">
                <a:solidFill>
                  <a:srgbClr val="00A7B5"/>
                </a:solidFill>
              </a:defRPr>
            </a:lvl1pPr>
          </a:lstStyle>
          <a:p>
            <a:r>
              <a:rPr lang="en-US" dirty="0"/>
              <a:t>Click icon to add photo</a:t>
            </a:r>
          </a:p>
        </p:txBody>
      </p:sp>
      <p:cxnSp>
        <p:nvCxnSpPr>
          <p:cNvPr id="17" name="Straight Connector 16"/>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8"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sp>
        <p:nvSpPr>
          <p:cNvPr id="19"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20"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spTree>
    <p:extLst>
      <p:ext uri="{BB962C8B-B14F-4D97-AF65-F5344CB8AC3E}">
        <p14:creationId xmlns:p14="http://schemas.microsoft.com/office/powerpoint/2010/main" val="298862946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4_Title Slide">
    <p:spTree>
      <p:nvGrpSpPr>
        <p:cNvPr id="1" name=""/>
        <p:cNvGrpSpPr/>
        <p:nvPr/>
      </p:nvGrpSpPr>
      <p:grpSpPr>
        <a:xfrm>
          <a:off x="0" y="0"/>
          <a:ext cx="0" cy="0"/>
          <a:chOff x="0" y="0"/>
          <a:chExt cx="0" cy="0"/>
        </a:xfrm>
      </p:grpSpPr>
      <p:pic>
        <p:nvPicPr>
          <p:cNvPr id="12" name="Picture 1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
        <p:nvSpPr>
          <p:cNvPr id="11" name="Rectangle 1"/>
          <p:cNvSpPr/>
          <p:nvPr userDrawn="1"/>
        </p:nvSpPr>
        <p:spPr>
          <a:xfrm>
            <a:off x="4500563" y="1203325"/>
            <a:ext cx="4643437" cy="3962400"/>
          </a:xfrm>
          <a:custGeom>
            <a:avLst/>
            <a:gdLst>
              <a:gd name="connsiteX0" fmla="*/ 0 w 5143500"/>
              <a:gd name="connsiteY0" fmla="*/ 0 h 5143500"/>
              <a:gd name="connsiteX1" fmla="*/ 5143500 w 5143500"/>
              <a:gd name="connsiteY1" fmla="*/ 0 h 5143500"/>
              <a:gd name="connsiteX2" fmla="*/ 5143500 w 5143500"/>
              <a:gd name="connsiteY2" fmla="*/ 5143500 h 5143500"/>
              <a:gd name="connsiteX3" fmla="*/ 0 w 5143500"/>
              <a:gd name="connsiteY3" fmla="*/ 5143500 h 5143500"/>
              <a:gd name="connsiteX4" fmla="*/ 0 w 5143500"/>
              <a:gd name="connsiteY4" fmla="*/ 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8254 w 5144754"/>
              <a:gd name="connsiteY0" fmla="*/ 2006600 h 5143500"/>
              <a:gd name="connsiteX1" fmla="*/ 5144754 w 5144754"/>
              <a:gd name="connsiteY1" fmla="*/ 0 h 5143500"/>
              <a:gd name="connsiteX2" fmla="*/ 5144754 w 5144754"/>
              <a:gd name="connsiteY2" fmla="*/ 5143500 h 5143500"/>
              <a:gd name="connsiteX3" fmla="*/ 1254 w 5144754"/>
              <a:gd name="connsiteY3" fmla="*/ 5143500 h 5143500"/>
              <a:gd name="connsiteX4" fmla="*/ 1398254 w 5144754"/>
              <a:gd name="connsiteY4" fmla="*/ 2006600 h 5143500"/>
              <a:gd name="connsiteX0" fmla="*/ 1419236 w 5165736"/>
              <a:gd name="connsiteY0" fmla="*/ 2006600 h 5143500"/>
              <a:gd name="connsiteX1" fmla="*/ 5165736 w 5165736"/>
              <a:gd name="connsiteY1" fmla="*/ 0 h 5143500"/>
              <a:gd name="connsiteX2" fmla="*/ 5165736 w 5165736"/>
              <a:gd name="connsiteY2" fmla="*/ 5143500 h 5143500"/>
              <a:gd name="connsiteX3" fmla="*/ 22236 w 5165736"/>
              <a:gd name="connsiteY3" fmla="*/ 5143500 h 5143500"/>
              <a:gd name="connsiteX4" fmla="*/ 1419236 w 5165736"/>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600466 w 5143766"/>
              <a:gd name="connsiteY0" fmla="*/ 2120900 h 5143500"/>
              <a:gd name="connsiteX1" fmla="*/ 5143766 w 5143766"/>
              <a:gd name="connsiteY1" fmla="*/ 0 h 5143500"/>
              <a:gd name="connsiteX2" fmla="*/ 5143766 w 5143766"/>
              <a:gd name="connsiteY2" fmla="*/ 5143500 h 5143500"/>
              <a:gd name="connsiteX3" fmla="*/ 266 w 5143766"/>
              <a:gd name="connsiteY3" fmla="*/ 5143500 h 5143500"/>
              <a:gd name="connsiteX4" fmla="*/ 1600466 w 5143766"/>
              <a:gd name="connsiteY4" fmla="*/ 2120900 h 5143500"/>
              <a:gd name="connsiteX0" fmla="*/ 1435433 w 5143833"/>
              <a:gd name="connsiteY0" fmla="*/ 2159000 h 5143500"/>
              <a:gd name="connsiteX1" fmla="*/ 5143833 w 5143833"/>
              <a:gd name="connsiteY1" fmla="*/ 0 h 5143500"/>
              <a:gd name="connsiteX2" fmla="*/ 5143833 w 5143833"/>
              <a:gd name="connsiteY2" fmla="*/ 5143500 h 5143500"/>
              <a:gd name="connsiteX3" fmla="*/ 333 w 5143833"/>
              <a:gd name="connsiteY3" fmla="*/ 5143500 h 5143500"/>
              <a:gd name="connsiteX4" fmla="*/ 1435433 w 5143833"/>
              <a:gd name="connsiteY4" fmla="*/ 2159000 h 5143500"/>
              <a:gd name="connsiteX0" fmla="*/ 1435433 w 5143833"/>
              <a:gd name="connsiteY0" fmla="*/ 2159000 h 5143500"/>
              <a:gd name="connsiteX1" fmla="*/ 5143833 w 5143833"/>
              <a:gd name="connsiteY1" fmla="*/ 0 h 5143500"/>
              <a:gd name="connsiteX2" fmla="*/ 5143833 w 5143833"/>
              <a:gd name="connsiteY2" fmla="*/ 5143500 h 5143500"/>
              <a:gd name="connsiteX3" fmla="*/ 333 w 5143833"/>
              <a:gd name="connsiteY3" fmla="*/ 5143500 h 5143500"/>
              <a:gd name="connsiteX4" fmla="*/ 1435433 w 5143833"/>
              <a:gd name="connsiteY4" fmla="*/ 2159000 h 5143500"/>
              <a:gd name="connsiteX0" fmla="*/ 1435433 w 5143833"/>
              <a:gd name="connsiteY0" fmla="*/ 2159000 h 5143500"/>
              <a:gd name="connsiteX1" fmla="*/ 5143833 w 5143833"/>
              <a:gd name="connsiteY1" fmla="*/ 0 h 5143500"/>
              <a:gd name="connsiteX2" fmla="*/ 5143833 w 5143833"/>
              <a:gd name="connsiteY2" fmla="*/ 5143500 h 5143500"/>
              <a:gd name="connsiteX3" fmla="*/ 1105234 w 5143833"/>
              <a:gd name="connsiteY3" fmla="*/ 5143500 h 5143500"/>
              <a:gd name="connsiteX4" fmla="*/ 333 w 5143833"/>
              <a:gd name="connsiteY4" fmla="*/ 5143500 h 5143500"/>
              <a:gd name="connsiteX5" fmla="*/ 1435433 w 5143833"/>
              <a:gd name="connsiteY5" fmla="*/ 2159000 h 5143500"/>
              <a:gd name="connsiteX0" fmla="*/ 487278 w 4195678"/>
              <a:gd name="connsiteY0" fmla="*/ 2159000 h 5168900"/>
              <a:gd name="connsiteX1" fmla="*/ 4195678 w 4195678"/>
              <a:gd name="connsiteY1" fmla="*/ 0 h 5168900"/>
              <a:gd name="connsiteX2" fmla="*/ 4195678 w 4195678"/>
              <a:gd name="connsiteY2" fmla="*/ 5143500 h 5168900"/>
              <a:gd name="connsiteX3" fmla="*/ 157079 w 4195678"/>
              <a:gd name="connsiteY3" fmla="*/ 5143500 h 5168900"/>
              <a:gd name="connsiteX4" fmla="*/ 144378 w 4195678"/>
              <a:gd name="connsiteY4" fmla="*/ 5168900 h 5168900"/>
              <a:gd name="connsiteX5" fmla="*/ 487278 w 4195678"/>
              <a:gd name="connsiteY5" fmla="*/ 2159000 h 5168900"/>
              <a:gd name="connsiteX0" fmla="*/ 928533 w 4636933"/>
              <a:gd name="connsiteY0" fmla="*/ 2159000 h 5181600"/>
              <a:gd name="connsiteX1" fmla="*/ 4636933 w 4636933"/>
              <a:gd name="connsiteY1" fmla="*/ 0 h 5181600"/>
              <a:gd name="connsiteX2" fmla="*/ 4636933 w 4636933"/>
              <a:gd name="connsiteY2" fmla="*/ 5143500 h 5181600"/>
              <a:gd name="connsiteX3" fmla="*/ 598334 w 4636933"/>
              <a:gd name="connsiteY3" fmla="*/ 5143500 h 5181600"/>
              <a:gd name="connsiteX4" fmla="*/ 1433 w 4636933"/>
              <a:gd name="connsiteY4" fmla="*/ 5181600 h 5181600"/>
              <a:gd name="connsiteX5" fmla="*/ 928533 w 4636933"/>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5" fmla="*/ 927100 w 4635500"/>
              <a:gd name="connsiteY5" fmla="*/ 2159000 h 5143500"/>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635500"/>
              <a:gd name="connsiteY0" fmla="*/ 5145147 h 5145147"/>
              <a:gd name="connsiteX1" fmla="*/ 4635500 w 4635500"/>
              <a:gd name="connsiteY1" fmla="*/ 1647 h 5145147"/>
              <a:gd name="connsiteX2" fmla="*/ 4635500 w 4635500"/>
              <a:gd name="connsiteY2" fmla="*/ 5145147 h 5145147"/>
              <a:gd name="connsiteX3" fmla="*/ 596901 w 4635500"/>
              <a:gd name="connsiteY3" fmla="*/ 5145147 h 5145147"/>
              <a:gd name="connsiteX4" fmla="*/ 0 w 4635500"/>
              <a:gd name="connsiteY4" fmla="*/ 5145147 h 5145147"/>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457700"/>
              <a:gd name="connsiteY0" fmla="*/ 5143500 h 5143500"/>
              <a:gd name="connsiteX1" fmla="*/ 4457700 w 4457700"/>
              <a:gd name="connsiteY1" fmla="*/ 0 h 5143500"/>
              <a:gd name="connsiteX2" fmla="*/ 4457700 w 4457700"/>
              <a:gd name="connsiteY2" fmla="*/ 5143500 h 5143500"/>
              <a:gd name="connsiteX3" fmla="*/ 419101 w 4457700"/>
              <a:gd name="connsiteY3" fmla="*/ 5143500 h 5143500"/>
              <a:gd name="connsiteX4" fmla="*/ 0 w 4457700"/>
              <a:gd name="connsiteY4" fmla="*/ 5143500 h 5143500"/>
              <a:gd name="connsiteX0" fmla="*/ 0 w 4610100"/>
              <a:gd name="connsiteY0" fmla="*/ 5156200 h 5156200"/>
              <a:gd name="connsiteX1" fmla="*/ 4610100 w 4610100"/>
              <a:gd name="connsiteY1" fmla="*/ 0 h 5156200"/>
              <a:gd name="connsiteX2" fmla="*/ 4610100 w 4610100"/>
              <a:gd name="connsiteY2" fmla="*/ 5143500 h 5156200"/>
              <a:gd name="connsiteX3" fmla="*/ 571501 w 4610100"/>
              <a:gd name="connsiteY3" fmla="*/ 5143500 h 5156200"/>
              <a:gd name="connsiteX4" fmla="*/ 0 w 4610100"/>
              <a:gd name="connsiteY4" fmla="*/ 5156200 h 5156200"/>
              <a:gd name="connsiteX0" fmla="*/ 0 w 4610100"/>
              <a:gd name="connsiteY0" fmla="*/ 5156200 h 5156200"/>
              <a:gd name="connsiteX1" fmla="*/ 4610100 w 4610100"/>
              <a:gd name="connsiteY1" fmla="*/ 0 h 5156200"/>
              <a:gd name="connsiteX2" fmla="*/ 4610100 w 4610100"/>
              <a:gd name="connsiteY2" fmla="*/ 5143500 h 5156200"/>
              <a:gd name="connsiteX3" fmla="*/ 571501 w 4610100"/>
              <a:gd name="connsiteY3" fmla="*/ 5143500 h 5156200"/>
              <a:gd name="connsiteX4" fmla="*/ 0 w 4610100"/>
              <a:gd name="connsiteY4" fmla="*/ 5156200 h 5156200"/>
              <a:gd name="connsiteX0" fmla="*/ 0 w 4610100"/>
              <a:gd name="connsiteY0" fmla="*/ 5156200 h 5156200"/>
              <a:gd name="connsiteX1" fmla="*/ 4610100 w 4610100"/>
              <a:gd name="connsiteY1" fmla="*/ 0 h 5156200"/>
              <a:gd name="connsiteX2" fmla="*/ 4610100 w 4610100"/>
              <a:gd name="connsiteY2" fmla="*/ 5143500 h 5156200"/>
              <a:gd name="connsiteX3" fmla="*/ 571501 w 4610100"/>
              <a:gd name="connsiteY3" fmla="*/ 5143500 h 5156200"/>
              <a:gd name="connsiteX4" fmla="*/ 0 w 4610100"/>
              <a:gd name="connsiteY4" fmla="*/ 5156200 h 5156200"/>
              <a:gd name="connsiteX0" fmla="*/ 0 w 4610100"/>
              <a:gd name="connsiteY0" fmla="*/ 5130800 h 5143500"/>
              <a:gd name="connsiteX1" fmla="*/ 4610100 w 4610100"/>
              <a:gd name="connsiteY1" fmla="*/ 0 h 5143500"/>
              <a:gd name="connsiteX2" fmla="*/ 4610100 w 4610100"/>
              <a:gd name="connsiteY2" fmla="*/ 5143500 h 5143500"/>
              <a:gd name="connsiteX3" fmla="*/ 571501 w 4610100"/>
              <a:gd name="connsiteY3" fmla="*/ 5143500 h 5143500"/>
              <a:gd name="connsiteX4" fmla="*/ 0 w 4610100"/>
              <a:gd name="connsiteY4" fmla="*/ 5130800 h 5143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0100" h="5143500">
                <a:moveTo>
                  <a:pt x="0" y="5130800"/>
                </a:moveTo>
                <a:cubicBezTo>
                  <a:pt x="215900" y="1136650"/>
                  <a:pt x="3012017" y="38100"/>
                  <a:pt x="4610100" y="0"/>
                </a:cubicBezTo>
                <a:lnTo>
                  <a:pt x="4610100" y="5143500"/>
                </a:lnTo>
                <a:lnTo>
                  <a:pt x="571501" y="5143500"/>
                </a:lnTo>
                <a:lnTo>
                  <a:pt x="0" y="5130800"/>
                </a:lnTo>
                <a:close/>
              </a:path>
            </a:pathLst>
          </a:custGeom>
          <a:solidFill>
            <a:srgbClr val="4F2D7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cxnSp>
        <p:nvCxnSpPr>
          <p:cNvPr id="16" name="Straight Connector 15"/>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7"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sp>
        <p:nvSpPr>
          <p:cNvPr id="18"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19"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spTree>
    <p:extLst>
      <p:ext uri="{BB962C8B-B14F-4D97-AF65-F5344CB8AC3E}">
        <p14:creationId xmlns:p14="http://schemas.microsoft.com/office/powerpoint/2010/main" val="371545468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Arial" panose="020B0604020202020204" pitchFamily="34"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8" name="Straight Connector 7"/>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11820" t="7962" r="9760" b="12407"/>
          <a:stretch/>
        </p:blipFill>
        <p:spPr>
          <a:xfrm>
            <a:off x="4922837" y="-1213911"/>
            <a:ext cx="5724525" cy="5874811"/>
          </a:xfrm>
          <a:prstGeom prst="rect">
            <a:avLst/>
          </a:prstGeom>
        </p:spPr>
      </p:pic>
      <p:sp>
        <p:nvSpPr>
          <p:cNvPr id="4"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sp>
        <p:nvSpPr>
          <p:cNvPr id="9"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pic>
        <p:nvPicPr>
          <p:cNvPr id="12" name="Picture 11" descr="GTlogo-horizontal-strapline-RGB.png"/>
          <p:cNvPicPr>
            <a:picLocks noChangeAspect="1"/>
          </p:cNvPicPr>
          <p:nvPr userDrawn="1"/>
        </p:nvPicPr>
        <p:blipFill rotWithShape="1">
          <a:blip r:embed="rId3"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Tree>
    <p:extLst>
      <p:ext uri="{BB962C8B-B14F-4D97-AF65-F5344CB8AC3E}">
        <p14:creationId xmlns:p14="http://schemas.microsoft.com/office/powerpoint/2010/main" val="4279403377"/>
      </p:ext>
    </p:extLst>
  </p:cSld>
  <p:clrMapOvr>
    <a:masterClrMapping/>
  </p:clrMapOvr>
  <p:extLst mod="1">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11820" t="7962" r="9760" b="12407"/>
          <a:stretch/>
        </p:blipFill>
        <p:spPr>
          <a:xfrm>
            <a:off x="-811705" y="-1481410"/>
            <a:ext cx="4456606" cy="4573606"/>
          </a:xfrm>
          <a:prstGeom prst="rect">
            <a:avLst/>
          </a:prstGeom>
        </p:spPr>
      </p:pic>
      <p:sp>
        <p:nvSpPr>
          <p:cNvPr id="7"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Arial" panose="020B0604020202020204" pitchFamily="34"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9" name="Straight Connector 8"/>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1"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sp>
        <p:nvSpPr>
          <p:cNvPr id="13"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pic>
        <p:nvPicPr>
          <p:cNvPr id="14" name="Picture 13" descr="GTlogo-horizontal-strapline-RGB.png"/>
          <p:cNvPicPr>
            <a:picLocks noChangeAspect="1"/>
          </p:cNvPicPr>
          <p:nvPr userDrawn="1"/>
        </p:nvPicPr>
        <p:blipFill rotWithShape="1">
          <a:blip r:embed="rId3"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Tree>
    <p:extLst>
      <p:ext uri="{BB962C8B-B14F-4D97-AF65-F5344CB8AC3E}">
        <p14:creationId xmlns:p14="http://schemas.microsoft.com/office/powerpoint/2010/main" val="1596905199"/>
      </p:ext>
    </p:extLst>
  </p:cSld>
  <p:clrMapOvr>
    <a:masterClrMapping/>
  </p:clrMapOvr>
  <p:extLst mod="1">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6_Section Header">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Arial" panose="020B0604020202020204" pitchFamily="34"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8" name="Straight Connector 7"/>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4"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sp>
        <p:nvSpPr>
          <p:cNvPr id="9"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11820" t="7962" r="9760" b="12407"/>
          <a:stretch/>
        </p:blipFill>
        <p:spPr>
          <a:xfrm>
            <a:off x="3924300" y="-1507367"/>
            <a:ext cx="7408862" cy="7603367"/>
          </a:xfrm>
          <a:prstGeom prst="rect">
            <a:avLst/>
          </a:prstGeom>
        </p:spPr>
      </p:pic>
      <p:pic>
        <p:nvPicPr>
          <p:cNvPr id="10" name="Picture 9" descr="GTlogo-horizontal-strapline-RGB.png"/>
          <p:cNvPicPr>
            <a:picLocks noChangeAspect="1"/>
          </p:cNvPicPr>
          <p:nvPr userDrawn="1"/>
        </p:nvPicPr>
        <p:blipFill rotWithShape="1">
          <a:blip r:embed="rId3"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Tree>
    <p:extLst>
      <p:ext uri="{BB962C8B-B14F-4D97-AF65-F5344CB8AC3E}">
        <p14:creationId xmlns:p14="http://schemas.microsoft.com/office/powerpoint/2010/main" val="1695745498"/>
      </p:ext>
    </p:extLst>
  </p:cSld>
  <p:clrMapOvr>
    <a:masterClrMapping/>
  </p:clrMapOvr>
  <p:extLst mod="1">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solidFill>
                  <a:srgbClr val="4F2D7F"/>
                </a:solidFill>
              </a:defRPr>
            </a:lvl1pPr>
          </a:lstStyle>
          <a:p>
            <a:r>
              <a:rPr lang="en-US" dirty="0"/>
              <a:t>Click to edit Master title style</a:t>
            </a:r>
          </a:p>
        </p:txBody>
      </p:sp>
      <p:sp>
        <p:nvSpPr>
          <p:cNvPr id="3" name="Content Placeholder 2"/>
          <p:cNvSpPr>
            <a:spLocks noGrp="1"/>
          </p:cNvSpPr>
          <p:nvPr>
            <p:ph idx="1"/>
          </p:nvPr>
        </p:nvSpPr>
        <p:spPr/>
        <p:txBody>
          <a:bodyPr/>
          <a:lstStyle>
            <a:lvl1pPr marL="0" marR="0" indent="0" algn="l" defTabSz="914400" rtl="0" eaLnBrk="1" fontAlgn="base" latinLnBrk="0" hangingPunct="1">
              <a:lnSpc>
                <a:spcPct val="100000"/>
              </a:lnSpc>
              <a:spcBef>
                <a:spcPct val="20000"/>
              </a:spcBef>
              <a:spcAft>
                <a:spcPct val="0"/>
              </a:spcAft>
              <a:buClrTx/>
              <a:buSzTx/>
              <a:buFontTx/>
              <a:buNone/>
              <a:tabLst/>
              <a:defRPr sz="1800">
                <a:solidFill>
                  <a:schemeClr val="tx1">
                    <a:lumMod val="50000"/>
                  </a:schemeClr>
                </a:solidFill>
                <a:latin typeface="Arial" panose="020B0604020202020204" pitchFamily="34" charset="0"/>
              </a:defRPr>
            </a:lvl1pPr>
            <a:lvl2pPr marL="7429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latin typeface="Arial" panose="020B0604020202020204" pitchFamily="34" charset="0"/>
              </a:defRPr>
            </a:lvl2pPr>
            <a:lvl3pPr marL="12001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latin typeface="Arial" panose="020B0604020202020204" pitchFamily="34" charset="0"/>
              </a:defRPr>
            </a:lvl3pPr>
            <a:lvl4pPr marL="16573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latin typeface="Arial" panose="020B0604020202020204" pitchFamily="34" charset="0"/>
              </a:defRPr>
            </a:lvl4pPr>
            <a:lvl5pPr marL="21145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latin typeface="Arial" panose="020B0604020202020204" pitchFamily="34" charset="0"/>
              </a:defRPr>
            </a:lvl5pPr>
          </a:lstStyle>
          <a:p>
            <a:pPr marL="0" marR="0" lvl="0" indent="0" algn="l" defTabSz="914400" rtl="0" eaLnBrk="1" fontAlgn="base" latinLnBrk="0" hangingPunct="1">
              <a:lnSpc>
                <a:spcPct val="100000"/>
              </a:lnSpc>
              <a:spcBef>
                <a:spcPct val="20000"/>
              </a:spcBef>
              <a:spcAft>
                <a:spcPct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latin typeface="GT Walsheim Medium" panose="02000603040000020003" pitchFamily="50" charset="0"/>
                <a:ea typeface="+mn-ea"/>
                <a:cs typeface="Arial" panose="020B0604020202020204" pitchFamily="34" charset="0"/>
              </a:rPr>
              <a:t>Click to edit Master text styles</a:t>
            </a:r>
          </a:p>
          <a:p>
            <a:pPr marL="742950" marR="0" lvl="1"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180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Second level</a:t>
            </a:r>
          </a:p>
          <a:p>
            <a:pPr marL="1200150" marR="0" lvl="2"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180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Third level</a:t>
            </a:r>
          </a:p>
          <a:p>
            <a:pPr marL="1657350" marR="0" lvl="3"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135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Fourth level</a:t>
            </a:r>
          </a:p>
          <a:p>
            <a:pPr marL="2114550" marR="0" lvl="4"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90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Fifth level</a:t>
            </a:r>
          </a:p>
        </p:txBody>
      </p:sp>
      <p:pic>
        <p:nvPicPr>
          <p:cNvPr id="4" name="Picture 3"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7" name="Copyright"/>
          <p:cNvSpPr txBox="1">
            <a:spLocks noChangeArrowheads="1"/>
          </p:cNvSpPr>
          <p:nvPr userDrawn="1"/>
        </p:nvSpPr>
        <p:spPr bwMode="auto">
          <a:xfrm>
            <a:off x="6878896" y="4911938"/>
            <a:ext cx="1559722"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2017 Grant Thornton LLP. All rights reserved.</a:t>
            </a:r>
            <a:endParaRPr lang="en-GB" sz="600" dirty="0">
              <a:solidFill>
                <a:srgbClr val="000000"/>
              </a:solidFill>
              <a:latin typeface="GT Walsheim Light" panose="02000503030000020003" pitchFamily="50" charset="0"/>
            </a:endParaRPr>
          </a:p>
        </p:txBody>
      </p:sp>
      <p:sp>
        <p:nvSpPr>
          <p:cNvPr id="8" name="TextBox 7"/>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44444">
                    <a:lumMod val="50000"/>
                  </a:srgbClr>
                </a:solidFill>
                <a:latin typeface="Arial" panose="020B0604020202020204" pitchFamily="34" charset="0"/>
              </a:rPr>
              <a:pPr algn="r"/>
              <a:t>‹#›</a:t>
            </a:fld>
            <a:endParaRPr lang="en-US" sz="700" dirty="0">
              <a:solidFill>
                <a:srgbClr val="444444">
                  <a:lumMod val="50000"/>
                </a:srgbClr>
              </a:solidFill>
              <a:latin typeface="Arial" panose="020B0604020202020204" pitchFamily="34" charset="0"/>
            </a:endParaRPr>
          </a:p>
        </p:txBody>
      </p:sp>
    </p:spTree>
    <p:extLst>
      <p:ext uri="{BB962C8B-B14F-4D97-AF65-F5344CB8AC3E}">
        <p14:creationId xmlns:p14="http://schemas.microsoft.com/office/powerpoint/2010/main" val="119381996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75456" y="1620441"/>
            <a:ext cx="4048919" cy="2818209"/>
          </a:xfrm>
        </p:spPr>
        <p:txBody>
          <a:bodyPr/>
          <a:lstStyle>
            <a:lvl1pPr>
              <a:defRPr sz="20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57725" y="1620441"/>
            <a:ext cx="4029075" cy="2818209"/>
          </a:xfrm>
        </p:spPr>
        <p:txBody>
          <a:bodyPr/>
          <a:lstStyle>
            <a:lvl1pPr>
              <a:defRPr sz="20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9"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 All rights reserved.</a:t>
            </a:r>
            <a:endParaRPr lang="en-GB" sz="600" dirty="0">
              <a:solidFill>
                <a:srgbClr val="000000"/>
              </a:solidFill>
              <a:latin typeface="GT Walsheim Light" panose="02000503030000020003" pitchFamily="50" charset="0"/>
            </a:endParaRPr>
          </a:p>
        </p:txBody>
      </p:sp>
      <p:sp>
        <p:nvSpPr>
          <p:cNvPr id="10" name="TextBox 9"/>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44444">
                    <a:lumMod val="50000"/>
                  </a:srgbClr>
                </a:solidFill>
                <a:latin typeface="Arial" panose="020B0604020202020204" pitchFamily="34" charset="0"/>
              </a:rPr>
              <a:pPr algn="r"/>
              <a:t>‹#›</a:t>
            </a:fld>
            <a:endParaRPr lang="en-US" sz="700" dirty="0">
              <a:solidFill>
                <a:srgbClr val="444444">
                  <a:lumMod val="50000"/>
                </a:srgbClr>
              </a:solidFill>
              <a:latin typeface="Arial" panose="020B0604020202020204" pitchFamily="34" charset="0"/>
            </a:endParaRPr>
          </a:p>
        </p:txBody>
      </p:sp>
    </p:spTree>
    <p:extLst>
      <p:ext uri="{BB962C8B-B14F-4D97-AF65-F5344CB8AC3E}">
        <p14:creationId xmlns:p14="http://schemas.microsoft.com/office/powerpoint/2010/main" val="163546404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1_Section Header">
    <p:spTree>
      <p:nvGrpSpPr>
        <p:cNvPr id="1" name=""/>
        <p:cNvGrpSpPr/>
        <p:nvPr/>
      </p:nvGrpSpPr>
      <p:grpSpPr>
        <a:xfrm>
          <a:off x="0" y="0"/>
          <a:ext cx="0" cy="0"/>
          <a:chOff x="0" y="0"/>
          <a:chExt cx="0" cy="0"/>
        </a:xfrm>
      </p:grpSpPr>
      <p:sp>
        <p:nvSpPr>
          <p:cNvPr id="7" name="Rectangle 6"/>
          <p:cNvSpPr/>
          <p:nvPr userDrawn="1"/>
        </p:nvSpPr>
        <p:spPr>
          <a:xfrm>
            <a:off x="0" y="175"/>
            <a:ext cx="9144000" cy="5143325"/>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pic>
        <p:nvPicPr>
          <p:cNvPr id="11" name="Picture 10" descr="GT_Bug.png"/>
          <p:cNvPicPr>
            <a:picLocks noChangeAspect="1"/>
          </p:cNvPicPr>
          <p:nvPr userDrawn="1"/>
        </p:nvPicPr>
        <p:blipFill rotWithShape="1">
          <a:blip r:embed="rId2" cstate="print">
            <a:alphaModFix amt="21000"/>
            <a:extLst>
              <a:ext uri="{28A0092B-C50C-407E-A947-70E740481C1C}">
                <a14:useLocalDpi xmlns:a14="http://schemas.microsoft.com/office/drawing/2010/main" val="0"/>
              </a:ext>
            </a:extLst>
          </a:blip>
          <a:srcRect l="28114" t="35371" r="7567" b="25955"/>
          <a:stretch/>
        </p:blipFill>
        <p:spPr>
          <a:xfrm>
            <a:off x="-182880" y="-232324"/>
            <a:ext cx="9326880" cy="5608321"/>
          </a:xfrm>
          <a:prstGeom prst="rect">
            <a:avLst/>
          </a:prstGeom>
        </p:spPr>
      </p:pic>
    </p:spTree>
    <p:extLst>
      <p:ext uri="{BB962C8B-B14F-4D97-AF65-F5344CB8AC3E}">
        <p14:creationId xmlns:p14="http://schemas.microsoft.com/office/powerpoint/2010/main" val="2235650410"/>
      </p:ext>
    </p:extLst>
  </p:cSld>
  <p:clrMapOvr>
    <a:masterClrMapping/>
  </p:clrMapOvr>
  <p:extLst mod="1">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3_Title Slide">
    <p:spTree>
      <p:nvGrpSpPr>
        <p:cNvPr id="1" name=""/>
        <p:cNvGrpSpPr/>
        <p:nvPr/>
      </p:nvGrpSpPr>
      <p:grpSpPr>
        <a:xfrm>
          <a:off x="0" y="0"/>
          <a:ext cx="0" cy="0"/>
          <a:chOff x="0" y="0"/>
          <a:chExt cx="0" cy="0"/>
        </a:xfrm>
      </p:grpSpPr>
      <p:pic>
        <p:nvPicPr>
          <p:cNvPr id="12" name="Picture 1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
        <p:nvSpPr>
          <p:cNvPr id="8" name="Rectangle 7"/>
          <p:cNvSpPr/>
          <p:nvPr userDrawn="1"/>
        </p:nvSpPr>
        <p:spPr>
          <a:xfrm>
            <a:off x="9220200" y="0"/>
            <a:ext cx="1466850" cy="5143500"/>
          </a:xfrm>
          <a:prstGeom prst="rect">
            <a:avLst/>
          </a:prstGeom>
          <a:solidFill>
            <a:srgbClr val="C8BEA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400" dirty="0">
                <a:latin typeface="Arial" panose="020B0604020202020204" pitchFamily="34" charset="0"/>
                <a:cs typeface="Arial" panose="020B0604020202020204" pitchFamily="34" charset="0"/>
              </a:rPr>
              <a:t>To insert </a:t>
            </a:r>
            <a:r>
              <a:rPr lang="en-GB" sz="1400" baseline="0" dirty="0">
                <a:latin typeface="Arial" panose="020B0604020202020204" pitchFamily="34" charset="0"/>
                <a:cs typeface="Arial" panose="020B0604020202020204" pitchFamily="34" charset="0"/>
              </a:rPr>
              <a:t>image into frame click on the image frame and select image.</a:t>
            </a:r>
          </a:p>
          <a:p>
            <a:pPr algn="ctr"/>
            <a:r>
              <a:rPr lang="en-GB" sz="1400" baseline="0" dirty="0">
                <a:latin typeface="Arial" panose="020B0604020202020204" pitchFamily="34" charset="0"/>
                <a:cs typeface="Arial" panose="020B0604020202020204" pitchFamily="34" charset="0"/>
              </a:rPr>
              <a:t>To scale , crop and move the image, right click and choose the crop tool. You can now scale and move the image to the desired position.</a:t>
            </a:r>
            <a:endParaRPr lang="en-GB" sz="1400" dirty="0">
              <a:latin typeface="Arial" panose="020B0604020202020204" pitchFamily="34" charset="0"/>
              <a:cs typeface="Arial" panose="020B0604020202020204" pitchFamily="34" charset="0"/>
            </a:endParaRPr>
          </a:p>
        </p:txBody>
      </p:sp>
      <p:sp>
        <p:nvSpPr>
          <p:cNvPr id="13" name="Picture Placeholder 14"/>
          <p:cNvSpPr>
            <a:spLocks noGrp="1"/>
          </p:cNvSpPr>
          <p:nvPr>
            <p:ph type="pic" sz="quarter" idx="12" hasCustomPrompt="1"/>
          </p:nvPr>
        </p:nvSpPr>
        <p:spPr>
          <a:xfrm>
            <a:off x="4500563" y="1203325"/>
            <a:ext cx="4643438" cy="3940175"/>
          </a:xfrm>
          <a:custGeom>
            <a:avLst/>
            <a:gdLst>
              <a:gd name="connsiteX0" fmla="*/ 0 w 5751512"/>
              <a:gd name="connsiteY0" fmla="*/ 0 h 3946525"/>
              <a:gd name="connsiteX1" fmla="*/ 5751512 w 5751512"/>
              <a:gd name="connsiteY1" fmla="*/ 0 h 3946525"/>
              <a:gd name="connsiteX2" fmla="*/ 5751512 w 5751512"/>
              <a:gd name="connsiteY2" fmla="*/ 3946525 h 3946525"/>
              <a:gd name="connsiteX3" fmla="*/ 0 w 5751512"/>
              <a:gd name="connsiteY3" fmla="*/ 3946525 h 3946525"/>
              <a:gd name="connsiteX4" fmla="*/ 0 w 5751512"/>
              <a:gd name="connsiteY4" fmla="*/ 0 h 3946525"/>
              <a:gd name="connsiteX0" fmla="*/ 3038929 w 5751512"/>
              <a:gd name="connsiteY0" fmla="*/ 145143 h 3946525"/>
              <a:gd name="connsiteX1" fmla="*/ 5751512 w 5751512"/>
              <a:gd name="connsiteY1" fmla="*/ 0 h 3946525"/>
              <a:gd name="connsiteX2" fmla="*/ 5751512 w 5751512"/>
              <a:gd name="connsiteY2" fmla="*/ 3946525 h 3946525"/>
              <a:gd name="connsiteX3" fmla="*/ 0 w 5751512"/>
              <a:gd name="connsiteY3" fmla="*/ 3946525 h 3946525"/>
              <a:gd name="connsiteX4" fmla="*/ 3038929 w 5751512"/>
              <a:gd name="connsiteY4" fmla="*/ 145143 h 3946525"/>
              <a:gd name="connsiteX0" fmla="*/ 3038929 w 5751512"/>
              <a:gd name="connsiteY0" fmla="*/ 145143 h 3946525"/>
              <a:gd name="connsiteX1" fmla="*/ 5751512 w 5751512"/>
              <a:gd name="connsiteY1" fmla="*/ 0 h 3946525"/>
              <a:gd name="connsiteX2" fmla="*/ 5751512 w 5751512"/>
              <a:gd name="connsiteY2" fmla="*/ 3946525 h 3946525"/>
              <a:gd name="connsiteX3" fmla="*/ 0 w 5751512"/>
              <a:gd name="connsiteY3" fmla="*/ 3946525 h 3946525"/>
              <a:gd name="connsiteX4" fmla="*/ 3038929 w 5751512"/>
              <a:gd name="connsiteY4" fmla="*/ 145143 h 3946525"/>
              <a:gd name="connsiteX0" fmla="*/ 3185476 w 5898059"/>
              <a:gd name="connsiteY0" fmla="*/ 145143 h 3946525"/>
              <a:gd name="connsiteX1" fmla="*/ 5898059 w 5898059"/>
              <a:gd name="connsiteY1" fmla="*/ 0 h 3946525"/>
              <a:gd name="connsiteX2" fmla="*/ 5898059 w 5898059"/>
              <a:gd name="connsiteY2" fmla="*/ 3946525 h 3946525"/>
              <a:gd name="connsiteX3" fmla="*/ 146547 w 5898059"/>
              <a:gd name="connsiteY3" fmla="*/ 3946525 h 3946525"/>
              <a:gd name="connsiteX4" fmla="*/ 3185476 w 5898059"/>
              <a:gd name="connsiteY4" fmla="*/ 145143 h 3946525"/>
              <a:gd name="connsiteX0" fmla="*/ 4670912 w 5779285"/>
              <a:gd name="connsiteY0" fmla="*/ 53092 h 3946525"/>
              <a:gd name="connsiteX1" fmla="*/ 5779285 w 5779285"/>
              <a:gd name="connsiteY1" fmla="*/ 0 h 3946525"/>
              <a:gd name="connsiteX2" fmla="*/ 5779285 w 5779285"/>
              <a:gd name="connsiteY2" fmla="*/ 3946525 h 3946525"/>
              <a:gd name="connsiteX3" fmla="*/ 27773 w 5779285"/>
              <a:gd name="connsiteY3" fmla="*/ 3946525 h 3946525"/>
              <a:gd name="connsiteX4" fmla="*/ 4670912 w 5779285"/>
              <a:gd name="connsiteY4" fmla="*/ 53092 h 3946525"/>
              <a:gd name="connsiteX0" fmla="*/ 4661785 w 5770158"/>
              <a:gd name="connsiteY0" fmla="*/ 53092 h 3946525"/>
              <a:gd name="connsiteX1" fmla="*/ 5770158 w 5770158"/>
              <a:gd name="connsiteY1" fmla="*/ 0 h 3946525"/>
              <a:gd name="connsiteX2" fmla="*/ 5770158 w 5770158"/>
              <a:gd name="connsiteY2" fmla="*/ 3946525 h 3946525"/>
              <a:gd name="connsiteX3" fmla="*/ 18646 w 5770158"/>
              <a:gd name="connsiteY3" fmla="*/ 3946525 h 3946525"/>
              <a:gd name="connsiteX4" fmla="*/ 4661785 w 5770158"/>
              <a:gd name="connsiteY4" fmla="*/ 53092 h 3946525"/>
              <a:gd name="connsiteX0" fmla="*/ 4357352 w 5465725"/>
              <a:gd name="connsiteY0" fmla="*/ 53092 h 3946525"/>
              <a:gd name="connsiteX1" fmla="*/ 5465725 w 5465725"/>
              <a:gd name="connsiteY1" fmla="*/ 0 h 3946525"/>
              <a:gd name="connsiteX2" fmla="*/ 5465725 w 5465725"/>
              <a:gd name="connsiteY2" fmla="*/ 3946525 h 3946525"/>
              <a:gd name="connsiteX3" fmla="*/ 21686 w 5465725"/>
              <a:gd name="connsiteY3" fmla="*/ 3936297 h 3946525"/>
              <a:gd name="connsiteX4" fmla="*/ 4357352 w 5465725"/>
              <a:gd name="connsiteY4" fmla="*/ 53092 h 3946525"/>
              <a:gd name="connsiteX0" fmla="*/ 4337247 w 5445620"/>
              <a:gd name="connsiteY0" fmla="*/ 53092 h 3946525"/>
              <a:gd name="connsiteX1" fmla="*/ 5445620 w 5445620"/>
              <a:gd name="connsiteY1" fmla="*/ 0 h 3946525"/>
              <a:gd name="connsiteX2" fmla="*/ 5445620 w 5445620"/>
              <a:gd name="connsiteY2" fmla="*/ 3946525 h 3946525"/>
              <a:gd name="connsiteX3" fmla="*/ 1581 w 5445620"/>
              <a:gd name="connsiteY3" fmla="*/ 3936297 h 3946525"/>
              <a:gd name="connsiteX4" fmla="*/ 4337247 w 5445620"/>
              <a:gd name="connsiteY4" fmla="*/ 53092 h 3946525"/>
              <a:gd name="connsiteX0" fmla="*/ 5432791 w 5444953"/>
              <a:gd name="connsiteY0" fmla="*/ 12179 h 3946525"/>
              <a:gd name="connsiteX1" fmla="*/ 5444953 w 5444953"/>
              <a:gd name="connsiteY1" fmla="*/ 0 h 3946525"/>
              <a:gd name="connsiteX2" fmla="*/ 5444953 w 5444953"/>
              <a:gd name="connsiteY2" fmla="*/ 3946525 h 3946525"/>
              <a:gd name="connsiteX3" fmla="*/ 914 w 5444953"/>
              <a:gd name="connsiteY3" fmla="*/ 3936297 h 3946525"/>
              <a:gd name="connsiteX4" fmla="*/ 5432791 w 5444953"/>
              <a:gd name="connsiteY4" fmla="*/ 12179 h 3946525"/>
              <a:gd name="connsiteX0" fmla="*/ 5433450 w 5445612"/>
              <a:gd name="connsiteY0" fmla="*/ 12179 h 3946525"/>
              <a:gd name="connsiteX1" fmla="*/ 5445612 w 5445612"/>
              <a:gd name="connsiteY1" fmla="*/ 0 h 3946525"/>
              <a:gd name="connsiteX2" fmla="*/ 5445612 w 5445612"/>
              <a:gd name="connsiteY2" fmla="*/ 3946525 h 3946525"/>
              <a:gd name="connsiteX3" fmla="*/ 1573 w 5445612"/>
              <a:gd name="connsiteY3" fmla="*/ 3936297 h 3946525"/>
              <a:gd name="connsiteX4" fmla="*/ 5433450 w 5445612"/>
              <a:gd name="connsiteY4" fmla="*/ 12179 h 3946525"/>
              <a:gd name="connsiteX0" fmla="*/ 5380034 w 5392196"/>
              <a:gd name="connsiteY0" fmla="*/ 12179 h 3946525"/>
              <a:gd name="connsiteX1" fmla="*/ 5392196 w 5392196"/>
              <a:gd name="connsiteY1" fmla="*/ 0 h 3946525"/>
              <a:gd name="connsiteX2" fmla="*/ 5392196 w 5392196"/>
              <a:gd name="connsiteY2" fmla="*/ 3946525 h 3946525"/>
              <a:gd name="connsiteX3" fmla="*/ 1631 w 5392196"/>
              <a:gd name="connsiteY3" fmla="*/ 3721509 h 3946525"/>
              <a:gd name="connsiteX4" fmla="*/ 5380034 w 5392196"/>
              <a:gd name="connsiteY4" fmla="*/ 12179 h 3946525"/>
              <a:gd name="connsiteX0" fmla="*/ 5420095 w 5432257"/>
              <a:gd name="connsiteY0" fmla="*/ 12179 h 3946525"/>
              <a:gd name="connsiteX1" fmla="*/ 5432257 w 5432257"/>
              <a:gd name="connsiteY1" fmla="*/ 0 h 3946525"/>
              <a:gd name="connsiteX2" fmla="*/ 5432257 w 5432257"/>
              <a:gd name="connsiteY2" fmla="*/ 3946525 h 3946525"/>
              <a:gd name="connsiteX3" fmla="*/ 1587 w 5432257"/>
              <a:gd name="connsiteY3" fmla="*/ 3946525 h 3946525"/>
              <a:gd name="connsiteX4" fmla="*/ 5420095 w 5432257"/>
              <a:gd name="connsiteY4" fmla="*/ 12179 h 3946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2257" h="3946525">
                <a:moveTo>
                  <a:pt x="5420095" y="12179"/>
                </a:moveTo>
                <a:lnTo>
                  <a:pt x="5432257" y="0"/>
                </a:lnTo>
                <a:lnTo>
                  <a:pt x="5432257" y="3946525"/>
                </a:lnTo>
                <a:lnTo>
                  <a:pt x="1587" y="3946525"/>
                </a:lnTo>
                <a:cubicBezTo>
                  <a:pt x="-54433" y="2778027"/>
                  <a:pt x="1365326" y="84261"/>
                  <a:pt x="5420095" y="12179"/>
                </a:cubicBezTo>
                <a:close/>
              </a:path>
            </a:pathLst>
          </a:custGeom>
        </p:spPr>
        <p:txBody>
          <a:bodyPr vert="horz"/>
          <a:lstStyle>
            <a:lvl1pPr marL="0" indent="0" algn="r">
              <a:buNone/>
              <a:defRPr sz="1300">
                <a:solidFill>
                  <a:srgbClr val="00A7B5"/>
                </a:solidFill>
              </a:defRPr>
            </a:lvl1pPr>
          </a:lstStyle>
          <a:p>
            <a:r>
              <a:rPr lang="en-US" dirty="0"/>
              <a:t>Click icon to add photo</a:t>
            </a:r>
          </a:p>
        </p:txBody>
      </p:sp>
      <p:cxnSp>
        <p:nvCxnSpPr>
          <p:cNvPr id="17" name="Straight Connector 16"/>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8"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sp>
        <p:nvSpPr>
          <p:cNvPr id="19"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20"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spTree>
    <p:extLst>
      <p:ext uri="{BB962C8B-B14F-4D97-AF65-F5344CB8AC3E}">
        <p14:creationId xmlns:p14="http://schemas.microsoft.com/office/powerpoint/2010/main" val="697537542"/>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5_Section Header">
    <p:spTree>
      <p:nvGrpSpPr>
        <p:cNvPr id="1" name=""/>
        <p:cNvGrpSpPr/>
        <p:nvPr/>
      </p:nvGrpSpPr>
      <p:grpSpPr>
        <a:xfrm>
          <a:off x="0" y="0"/>
          <a:ext cx="0" cy="0"/>
          <a:chOff x="0" y="0"/>
          <a:chExt cx="0" cy="0"/>
        </a:xfrm>
      </p:grpSpPr>
      <p:pic>
        <p:nvPicPr>
          <p:cNvPr id="2" name="Picture 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5"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 All rights reserved.</a:t>
            </a:r>
            <a:endParaRPr lang="en-GB" sz="600" dirty="0">
              <a:solidFill>
                <a:srgbClr val="000000"/>
              </a:solidFill>
              <a:latin typeface="GT Walsheim Light" panose="02000503030000020003" pitchFamily="50" charset="0"/>
            </a:endParaRPr>
          </a:p>
        </p:txBody>
      </p:sp>
      <p:sp>
        <p:nvSpPr>
          <p:cNvPr id="6" name="TextBox 5"/>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44444">
                    <a:lumMod val="50000"/>
                  </a:srgbClr>
                </a:solidFill>
                <a:latin typeface="Arial" panose="020B0604020202020204" pitchFamily="34" charset="0"/>
              </a:rPr>
              <a:pPr algn="r"/>
              <a:t>‹#›</a:t>
            </a:fld>
            <a:endParaRPr lang="en-US" sz="700" dirty="0">
              <a:solidFill>
                <a:srgbClr val="444444">
                  <a:lumMod val="50000"/>
                </a:srgbClr>
              </a:solidFill>
              <a:latin typeface="Arial" panose="020B0604020202020204" pitchFamily="34" charset="0"/>
            </a:endParaRPr>
          </a:p>
        </p:txBody>
      </p:sp>
    </p:spTree>
    <p:extLst>
      <p:ext uri="{BB962C8B-B14F-4D97-AF65-F5344CB8AC3E}">
        <p14:creationId xmlns:p14="http://schemas.microsoft.com/office/powerpoint/2010/main" val="4159601805"/>
      </p:ext>
    </p:extLst>
  </p:cSld>
  <p:clrMapOvr>
    <a:masterClrMapping/>
  </p:clrMapOvr>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Headshot 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4" name="Picture Placeholder 4"/>
          <p:cNvSpPr>
            <a:spLocks noGrp="1"/>
          </p:cNvSpPr>
          <p:nvPr>
            <p:ph type="pic" sz="quarter" idx="10" hasCustomPrompt="1"/>
          </p:nvPr>
        </p:nvSpPr>
        <p:spPr>
          <a:xfrm>
            <a:off x="786189"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5" name="Picture Placeholder 4"/>
          <p:cNvSpPr>
            <a:spLocks noGrp="1"/>
          </p:cNvSpPr>
          <p:nvPr>
            <p:ph type="pic" sz="quarter" idx="11" hasCustomPrompt="1"/>
          </p:nvPr>
        </p:nvSpPr>
        <p:spPr>
          <a:xfrm>
            <a:off x="2883574"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6" name="Picture Placeholder 4"/>
          <p:cNvSpPr>
            <a:spLocks noGrp="1"/>
          </p:cNvSpPr>
          <p:nvPr>
            <p:ph type="pic" sz="quarter" idx="12" hasCustomPrompt="1"/>
          </p:nvPr>
        </p:nvSpPr>
        <p:spPr>
          <a:xfrm>
            <a:off x="4975316"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7" name="Picture Placeholder 4"/>
          <p:cNvSpPr>
            <a:spLocks noGrp="1"/>
          </p:cNvSpPr>
          <p:nvPr>
            <p:ph type="pic" sz="quarter" idx="13" hasCustomPrompt="1"/>
          </p:nvPr>
        </p:nvSpPr>
        <p:spPr>
          <a:xfrm>
            <a:off x="7067058"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pic>
        <p:nvPicPr>
          <p:cNvPr id="7" name="Picture 6"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9"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 All rights reserved.</a:t>
            </a:r>
            <a:endParaRPr lang="en-GB" sz="600" dirty="0">
              <a:solidFill>
                <a:srgbClr val="000000"/>
              </a:solidFill>
              <a:latin typeface="GT Walsheim Light" panose="02000503030000020003" pitchFamily="50" charset="0"/>
            </a:endParaRPr>
          </a:p>
        </p:txBody>
      </p:sp>
      <p:sp>
        <p:nvSpPr>
          <p:cNvPr id="10" name="TextBox 9"/>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44444">
                    <a:lumMod val="50000"/>
                  </a:srgbClr>
                </a:solidFill>
                <a:latin typeface="Arial" panose="020B0604020202020204" pitchFamily="34" charset="0"/>
              </a:rPr>
              <a:pPr algn="r"/>
              <a:t>‹#›</a:t>
            </a:fld>
            <a:endParaRPr lang="en-US" sz="700" dirty="0">
              <a:solidFill>
                <a:srgbClr val="444444">
                  <a:lumMod val="50000"/>
                </a:srgbClr>
              </a:solidFill>
              <a:latin typeface="Arial" panose="020B0604020202020204" pitchFamily="34" charset="0"/>
            </a:endParaRPr>
          </a:p>
        </p:txBody>
      </p:sp>
    </p:spTree>
    <p:extLst>
      <p:ext uri="{BB962C8B-B14F-4D97-AF65-F5344CB8AC3E}">
        <p14:creationId xmlns:p14="http://schemas.microsoft.com/office/powerpoint/2010/main" val="131199360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Headshot 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1" name="Picture Placeholder 4"/>
          <p:cNvSpPr>
            <a:spLocks noGrp="1"/>
          </p:cNvSpPr>
          <p:nvPr>
            <p:ph type="pic" sz="quarter" idx="10" hasCustomPrompt="1"/>
          </p:nvPr>
        </p:nvSpPr>
        <p:spPr>
          <a:xfrm>
            <a:off x="786189"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3" name="Picture Placeholder 4"/>
          <p:cNvSpPr>
            <a:spLocks noGrp="1"/>
          </p:cNvSpPr>
          <p:nvPr>
            <p:ph type="pic" sz="quarter" idx="11" hasCustomPrompt="1"/>
          </p:nvPr>
        </p:nvSpPr>
        <p:spPr>
          <a:xfrm>
            <a:off x="2883574"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7" name="Picture Placeholder 4"/>
          <p:cNvSpPr>
            <a:spLocks noGrp="1"/>
          </p:cNvSpPr>
          <p:nvPr>
            <p:ph type="pic" sz="quarter" idx="12" hasCustomPrompt="1"/>
          </p:nvPr>
        </p:nvSpPr>
        <p:spPr>
          <a:xfrm>
            <a:off x="4975316"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8" name="Picture Placeholder 4"/>
          <p:cNvSpPr>
            <a:spLocks noGrp="1"/>
          </p:cNvSpPr>
          <p:nvPr>
            <p:ph type="pic" sz="quarter" idx="13" hasCustomPrompt="1"/>
          </p:nvPr>
        </p:nvSpPr>
        <p:spPr>
          <a:xfrm>
            <a:off x="7067058"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9" name="Picture Placeholder 4"/>
          <p:cNvSpPr>
            <a:spLocks noGrp="1"/>
          </p:cNvSpPr>
          <p:nvPr>
            <p:ph type="pic" sz="quarter" idx="14" hasCustomPrompt="1"/>
          </p:nvPr>
        </p:nvSpPr>
        <p:spPr>
          <a:xfrm>
            <a:off x="786189"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20" name="Picture Placeholder 4"/>
          <p:cNvSpPr>
            <a:spLocks noGrp="1"/>
          </p:cNvSpPr>
          <p:nvPr>
            <p:ph type="pic" sz="quarter" idx="15" hasCustomPrompt="1"/>
          </p:nvPr>
        </p:nvSpPr>
        <p:spPr>
          <a:xfrm>
            <a:off x="2883574"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21" name="Picture Placeholder 4"/>
          <p:cNvSpPr>
            <a:spLocks noGrp="1"/>
          </p:cNvSpPr>
          <p:nvPr>
            <p:ph type="pic" sz="quarter" idx="16" hasCustomPrompt="1"/>
          </p:nvPr>
        </p:nvSpPr>
        <p:spPr>
          <a:xfrm>
            <a:off x="4975316"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22" name="Picture Placeholder 4"/>
          <p:cNvSpPr>
            <a:spLocks noGrp="1"/>
          </p:cNvSpPr>
          <p:nvPr>
            <p:ph type="pic" sz="quarter" idx="17" hasCustomPrompt="1"/>
          </p:nvPr>
        </p:nvSpPr>
        <p:spPr>
          <a:xfrm>
            <a:off x="7067058"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pic>
        <p:nvPicPr>
          <p:cNvPr id="12" name="Picture 1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15"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 All rights reserved.</a:t>
            </a:r>
            <a:endParaRPr lang="en-GB" sz="600" dirty="0">
              <a:solidFill>
                <a:srgbClr val="000000"/>
              </a:solidFill>
              <a:latin typeface="GT Walsheim Light" panose="02000503030000020003" pitchFamily="50" charset="0"/>
            </a:endParaRPr>
          </a:p>
        </p:txBody>
      </p:sp>
      <p:sp>
        <p:nvSpPr>
          <p:cNvPr id="16" name="TextBox 15"/>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44444">
                    <a:lumMod val="50000"/>
                  </a:srgbClr>
                </a:solidFill>
                <a:latin typeface="Arial" panose="020B0604020202020204" pitchFamily="34" charset="0"/>
              </a:rPr>
              <a:pPr algn="r"/>
              <a:t>‹#›</a:t>
            </a:fld>
            <a:endParaRPr lang="en-US" sz="700" dirty="0">
              <a:solidFill>
                <a:srgbClr val="444444">
                  <a:lumMod val="50000"/>
                </a:srgbClr>
              </a:solidFill>
              <a:latin typeface="Arial" panose="020B0604020202020204" pitchFamily="34" charset="0"/>
            </a:endParaRPr>
          </a:p>
        </p:txBody>
      </p:sp>
    </p:spTree>
    <p:extLst>
      <p:ext uri="{BB962C8B-B14F-4D97-AF65-F5344CB8AC3E}">
        <p14:creationId xmlns:p14="http://schemas.microsoft.com/office/powerpoint/2010/main" val="326833765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End Title Card">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11820" t="7962" r="9760" b="12407"/>
          <a:stretch/>
        </p:blipFill>
        <p:spPr>
          <a:xfrm>
            <a:off x="-799476" y="-951992"/>
            <a:ext cx="3656352" cy="3752342"/>
          </a:xfrm>
          <a:prstGeom prst="rect">
            <a:avLst/>
          </a:prstGeom>
        </p:spPr>
      </p:pic>
      <p:sp>
        <p:nvSpPr>
          <p:cNvPr id="7"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Arial" panose="020B0604020202020204" pitchFamily="34"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9" name="Straight Connector 8"/>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1"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sp>
        <p:nvSpPr>
          <p:cNvPr id="12"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spTree>
    <p:extLst>
      <p:ext uri="{BB962C8B-B14F-4D97-AF65-F5344CB8AC3E}">
        <p14:creationId xmlns:p14="http://schemas.microsoft.com/office/powerpoint/2010/main" val="2393271219"/>
      </p:ext>
    </p:extLst>
  </p:cSld>
  <p:clrMapOvr>
    <a:masterClrMapping/>
  </p:clrMapOvr>
  <p:extLst mod="1">
    <p:ext uri="{DCECCB84-F9BA-43D5-87BE-67443E8EF086}">
      <p15:sldGuideLst xmlns:p15="http://schemas.microsoft.com/office/powerpoint/2012/main"/>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pic>
        <p:nvPicPr>
          <p:cNvPr id="5" name="Picture 4"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7" name="Copyright"/>
          <p:cNvSpPr txBox="1">
            <a:spLocks noChangeArrowheads="1"/>
          </p:cNvSpPr>
          <p:nvPr userDrawn="1"/>
        </p:nvSpPr>
        <p:spPr bwMode="auto">
          <a:xfrm>
            <a:off x="6878896" y="4911938"/>
            <a:ext cx="1559722"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2017 Grant Thornton LLP. All rights reserved.</a:t>
            </a:r>
            <a:endParaRPr lang="en-GB" sz="600" dirty="0">
              <a:solidFill>
                <a:srgbClr val="000000"/>
              </a:solidFill>
              <a:latin typeface="GT Walsheim Light" panose="02000503030000020003" pitchFamily="50" charset="0"/>
            </a:endParaRPr>
          </a:p>
        </p:txBody>
      </p:sp>
      <p:sp>
        <p:nvSpPr>
          <p:cNvPr id="8" name="TextBox 7"/>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44444">
                    <a:lumMod val="50000"/>
                  </a:srgbClr>
                </a:solidFill>
                <a:latin typeface="Arial" panose="020B0604020202020204" pitchFamily="34" charset="0"/>
              </a:rPr>
              <a:pPr algn="r"/>
              <a:t>‹#›</a:t>
            </a:fld>
            <a:endParaRPr lang="en-US" sz="700" dirty="0">
              <a:solidFill>
                <a:srgbClr val="444444">
                  <a:lumMod val="50000"/>
                </a:srgbClr>
              </a:solidFill>
              <a:latin typeface="Arial" panose="020B0604020202020204" pitchFamily="34" charset="0"/>
            </a:endParaRPr>
          </a:p>
        </p:txBody>
      </p:sp>
    </p:spTree>
    <p:extLst>
      <p:ext uri="{BB962C8B-B14F-4D97-AF65-F5344CB8AC3E}">
        <p14:creationId xmlns:p14="http://schemas.microsoft.com/office/powerpoint/2010/main" val="227777130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End Title Card">
    <p:spTree>
      <p:nvGrpSpPr>
        <p:cNvPr id="1" name=""/>
        <p:cNvGrpSpPr/>
        <p:nvPr/>
      </p:nvGrpSpPr>
      <p:grpSpPr>
        <a:xfrm>
          <a:off x="0" y="0"/>
          <a:ext cx="0" cy="0"/>
          <a:chOff x="0" y="0"/>
          <a:chExt cx="0" cy="0"/>
        </a:xfrm>
      </p:grpSpPr>
      <p:sp>
        <p:nvSpPr>
          <p:cNvPr id="2" name="Rectangle 1"/>
          <p:cNvSpPr/>
          <p:nvPr userDrawn="1"/>
        </p:nvSpPr>
        <p:spPr>
          <a:xfrm>
            <a:off x="2452914" y="3862507"/>
            <a:ext cx="6248400" cy="861774"/>
          </a:xfrm>
          <a:prstGeom prst="rect">
            <a:avLst/>
          </a:prstGeom>
        </p:spPr>
        <p:txBody>
          <a:bodyPr wrap="square" anchor="b">
            <a:spAutoFit/>
          </a:bodyPr>
          <a:lstStyle/>
          <a:p>
            <a:r>
              <a:rPr lang="en-US" sz="1000" baseline="30000" dirty="0">
                <a:solidFill>
                  <a:srgbClr val="000000"/>
                </a:solidFill>
                <a:latin typeface="GT Walsheim Light" panose="02000503030000020003" pitchFamily="50" charset="0"/>
              </a:rPr>
              <a:t>“Grant Thornton” refers to Grant Thornton LLP, the U.S. member firm of Grant Thornton International Ltd (GTIL), and/or refers to the brand under which the GTIL member firms provide audit, tax and advisory services to their clients, as the context requires. GTIL and each of its member firms are separate legal entities and are not a worldwide partnership. GTIL does not provide services to clients. Services are delivered by the member firms in their respective countries. GTIL and its member firms are not agents of, and do not obligate, one another and are not liable for one another’s acts or omissions. In the United States, visit grantthornton.com for details.</a:t>
            </a:r>
          </a:p>
          <a:p>
            <a:endParaRPr lang="en-US" sz="1000" baseline="30000" dirty="0">
              <a:solidFill>
                <a:srgbClr val="000000"/>
              </a:solidFill>
              <a:latin typeface="GT Walsheim Light" panose="02000503030000020003" pitchFamily="50" charset="0"/>
            </a:endParaRPr>
          </a:p>
          <a:p>
            <a:r>
              <a:rPr lang="en-US" sz="1000" baseline="30000" dirty="0">
                <a:solidFill>
                  <a:srgbClr val="000000"/>
                </a:solidFill>
                <a:latin typeface="GT Walsheim Light" panose="02000503030000020003" pitchFamily="50" charset="0"/>
              </a:rPr>
              <a:t>© 2017 Grant Thornton LLP.  All rights reserved.  U.S. member firm of Grant Thornton International Ltd.</a:t>
            </a:r>
            <a:endParaRPr lang="en-US" sz="1000" dirty="0">
              <a:solidFill>
                <a:srgbClr val="444444"/>
              </a:solidFill>
            </a:endParaRPr>
          </a:p>
        </p:txBody>
      </p:sp>
      <p:pic>
        <p:nvPicPr>
          <p:cNvPr id="5" name="Picture 4"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009258"/>
            <a:ext cx="1663085" cy="355891"/>
          </a:xfrm>
          <a:prstGeom prst="rect">
            <a:avLst/>
          </a:prstGeom>
        </p:spPr>
      </p:pic>
      <p:cxnSp>
        <p:nvCxnSpPr>
          <p:cNvPr id="7" name="Straight Connector 6"/>
          <p:cNvCxnSpPr/>
          <p:nvPr userDrawn="1"/>
        </p:nvCxnSpPr>
        <p:spPr>
          <a:xfrm>
            <a:off x="476251" y="4614196"/>
            <a:ext cx="1562099" cy="0"/>
          </a:xfrm>
          <a:prstGeom prst="line">
            <a:avLst/>
          </a:prstGeom>
          <a:ln w="28575" cap="rnd">
            <a:solidFill>
              <a:srgbClr val="471E8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5163890"/>
      </p:ext>
    </p:extLst>
  </p:cSld>
  <p:clrMapOvr>
    <a:masterClrMapping/>
  </p:clrMapOvr>
  <p:extLst mod="1">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lors">
    <p:spTree>
      <p:nvGrpSpPr>
        <p:cNvPr id="1" name=""/>
        <p:cNvGrpSpPr/>
        <p:nvPr/>
      </p:nvGrpSpPr>
      <p:grpSpPr>
        <a:xfrm>
          <a:off x="0" y="0"/>
          <a:ext cx="0" cy="0"/>
          <a:chOff x="0" y="0"/>
          <a:chExt cx="0" cy="0"/>
        </a:xfrm>
      </p:grpSpPr>
      <p:sp>
        <p:nvSpPr>
          <p:cNvPr id="2" name="Oval 1"/>
          <p:cNvSpPr/>
          <p:nvPr userDrawn="1"/>
        </p:nvSpPr>
        <p:spPr>
          <a:xfrm>
            <a:off x="4849158" y="2938182"/>
            <a:ext cx="1489263" cy="1489263"/>
          </a:xfrm>
          <a:prstGeom prst="ellipse">
            <a:avLst/>
          </a:prstGeom>
          <a:solidFill>
            <a:srgbClr val="FF7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 name="Oval 2"/>
          <p:cNvSpPr/>
          <p:nvPr userDrawn="1"/>
        </p:nvSpPr>
        <p:spPr>
          <a:xfrm>
            <a:off x="812800" y="590550"/>
            <a:ext cx="1860176" cy="1860176"/>
          </a:xfrm>
          <a:prstGeom prst="ellipse">
            <a:avLst/>
          </a:prstGeom>
          <a:solidFill>
            <a:srgbClr val="4F2D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4" name="Oval 3"/>
          <p:cNvSpPr/>
          <p:nvPr userDrawn="1"/>
        </p:nvSpPr>
        <p:spPr>
          <a:xfrm>
            <a:off x="812800" y="2990850"/>
            <a:ext cx="1489263" cy="1489263"/>
          </a:xfrm>
          <a:prstGeom prst="ellipse">
            <a:avLst/>
          </a:prstGeom>
          <a:solidFill>
            <a:srgbClr val="00A7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5" name="Oval 4"/>
          <p:cNvSpPr/>
          <p:nvPr userDrawn="1"/>
        </p:nvSpPr>
        <p:spPr>
          <a:xfrm>
            <a:off x="2830979" y="2990850"/>
            <a:ext cx="1489263" cy="1489263"/>
          </a:xfrm>
          <a:prstGeom prst="ellipse">
            <a:avLst/>
          </a:prstGeom>
          <a:solidFill>
            <a:srgbClr val="9BD7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6" name="Oval 5"/>
          <p:cNvSpPr/>
          <p:nvPr userDrawn="1"/>
        </p:nvSpPr>
        <p:spPr>
          <a:xfrm>
            <a:off x="2909420" y="590550"/>
            <a:ext cx="1860176" cy="1860176"/>
          </a:xfrm>
          <a:prstGeom prst="ellipse">
            <a:avLst/>
          </a:prstGeom>
          <a:solidFill>
            <a:srgbClr val="C8BE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7" name="Oval 6"/>
          <p:cNvSpPr/>
          <p:nvPr userDrawn="1"/>
        </p:nvSpPr>
        <p:spPr>
          <a:xfrm>
            <a:off x="6867337" y="2990850"/>
            <a:ext cx="1489263" cy="1489263"/>
          </a:xfrm>
          <a:prstGeom prst="ellipse">
            <a:avLst/>
          </a:prstGeom>
          <a:solidFill>
            <a:srgbClr val="E628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Tree>
    <p:extLst>
      <p:ext uri="{BB962C8B-B14F-4D97-AF65-F5344CB8AC3E}">
        <p14:creationId xmlns:p14="http://schemas.microsoft.com/office/powerpoint/2010/main" val="2640526955"/>
      </p:ext>
    </p:extLst>
  </p:cSld>
  <p:clrMapOvr>
    <a:masterClrMapping/>
  </p:clrMapOvr>
  <p:extLst mod="1">
    <p:ext uri="{DCECCB84-F9BA-43D5-87BE-67443E8EF086}">
      <p15:sldGuideLst xmlns:p15="http://schemas.microsoft.com/office/powerpoint/2012/main"/>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9328601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11819" t="21009" r="29137" b="12407"/>
          <a:stretch/>
        </p:blipFill>
        <p:spPr>
          <a:xfrm>
            <a:off x="4960937" y="-63500"/>
            <a:ext cx="4310063" cy="4912255"/>
          </a:xfrm>
          <a:prstGeom prst="rect">
            <a:avLst/>
          </a:prstGeom>
        </p:spPr>
      </p:pic>
      <p:sp>
        <p:nvSpPr>
          <p:cNvPr id="3079"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pic>
        <p:nvPicPr>
          <p:cNvPr id="8" name="Picture 7" descr="GTlogo-horizontal-strapline-RGB.png"/>
          <p:cNvPicPr>
            <a:picLocks noChangeAspect="1"/>
          </p:cNvPicPr>
          <p:nvPr userDrawn="1"/>
        </p:nvPicPr>
        <p:blipFill rotWithShape="1">
          <a:blip r:embed="rId3"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
        <p:nvSpPr>
          <p:cNvPr id="11"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13"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cxnSp>
        <p:nvCxnSpPr>
          <p:cNvPr id="9" name="Straight Connector 8"/>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016600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6079" t="9412" r="26130" b="23514"/>
          <a:stretch/>
        </p:blipFill>
        <p:spPr>
          <a:xfrm>
            <a:off x="4864100" y="647700"/>
            <a:ext cx="4495800" cy="4495800"/>
          </a:xfrm>
          <a:prstGeom prst="rect">
            <a:avLst/>
          </a:prstGeom>
        </p:spPr>
      </p:pic>
      <p:pic>
        <p:nvPicPr>
          <p:cNvPr id="11" name="Picture 10" descr="GTlogo-horizontal-strapline-RGB.png"/>
          <p:cNvPicPr>
            <a:picLocks noChangeAspect="1"/>
          </p:cNvPicPr>
          <p:nvPr userDrawn="1"/>
        </p:nvPicPr>
        <p:blipFill rotWithShape="1">
          <a:blip r:embed="rId3"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cxnSp>
        <p:nvCxnSpPr>
          <p:cNvPr id="8" name="Straight Connector 7"/>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8"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sp>
        <p:nvSpPr>
          <p:cNvPr id="19"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20"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spTree>
    <p:extLst>
      <p:ext uri="{BB962C8B-B14F-4D97-AF65-F5344CB8AC3E}">
        <p14:creationId xmlns:p14="http://schemas.microsoft.com/office/powerpoint/2010/main" val="10732618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4_Title Slide">
    <p:spTree>
      <p:nvGrpSpPr>
        <p:cNvPr id="1" name=""/>
        <p:cNvGrpSpPr/>
        <p:nvPr/>
      </p:nvGrpSpPr>
      <p:grpSpPr>
        <a:xfrm>
          <a:off x="0" y="0"/>
          <a:ext cx="0" cy="0"/>
          <a:chOff x="0" y="0"/>
          <a:chExt cx="0" cy="0"/>
        </a:xfrm>
      </p:grpSpPr>
      <p:pic>
        <p:nvPicPr>
          <p:cNvPr id="12" name="Picture 1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
        <p:nvSpPr>
          <p:cNvPr id="11" name="Rectangle 1"/>
          <p:cNvSpPr/>
          <p:nvPr userDrawn="1"/>
        </p:nvSpPr>
        <p:spPr>
          <a:xfrm>
            <a:off x="4500563" y="1203325"/>
            <a:ext cx="4643437" cy="3962400"/>
          </a:xfrm>
          <a:custGeom>
            <a:avLst/>
            <a:gdLst>
              <a:gd name="connsiteX0" fmla="*/ 0 w 5143500"/>
              <a:gd name="connsiteY0" fmla="*/ 0 h 5143500"/>
              <a:gd name="connsiteX1" fmla="*/ 5143500 w 5143500"/>
              <a:gd name="connsiteY1" fmla="*/ 0 h 5143500"/>
              <a:gd name="connsiteX2" fmla="*/ 5143500 w 5143500"/>
              <a:gd name="connsiteY2" fmla="*/ 5143500 h 5143500"/>
              <a:gd name="connsiteX3" fmla="*/ 0 w 5143500"/>
              <a:gd name="connsiteY3" fmla="*/ 5143500 h 5143500"/>
              <a:gd name="connsiteX4" fmla="*/ 0 w 5143500"/>
              <a:gd name="connsiteY4" fmla="*/ 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8254 w 5144754"/>
              <a:gd name="connsiteY0" fmla="*/ 2006600 h 5143500"/>
              <a:gd name="connsiteX1" fmla="*/ 5144754 w 5144754"/>
              <a:gd name="connsiteY1" fmla="*/ 0 h 5143500"/>
              <a:gd name="connsiteX2" fmla="*/ 5144754 w 5144754"/>
              <a:gd name="connsiteY2" fmla="*/ 5143500 h 5143500"/>
              <a:gd name="connsiteX3" fmla="*/ 1254 w 5144754"/>
              <a:gd name="connsiteY3" fmla="*/ 5143500 h 5143500"/>
              <a:gd name="connsiteX4" fmla="*/ 1398254 w 5144754"/>
              <a:gd name="connsiteY4" fmla="*/ 2006600 h 5143500"/>
              <a:gd name="connsiteX0" fmla="*/ 1419236 w 5165736"/>
              <a:gd name="connsiteY0" fmla="*/ 2006600 h 5143500"/>
              <a:gd name="connsiteX1" fmla="*/ 5165736 w 5165736"/>
              <a:gd name="connsiteY1" fmla="*/ 0 h 5143500"/>
              <a:gd name="connsiteX2" fmla="*/ 5165736 w 5165736"/>
              <a:gd name="connsiteY2" fmla="*/ 5143500 h 5143500"/>
              <a:gd name="connsiteX3" fmla="*/ 22236 w 5165736"/>
              <a:gd name="connsiteY3" fmla="*/ 5143500 h 5143500"/>
              <a:gd name="connsiteX4" fmla="*/ 1419236 w 5165736"/>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600466 w 5143766"/>
              <a:gd name="connsiteY0" fmla="*/ 2120900 h 5143500"/>
              <a:gd name="connsiteX1" fmla="*/ 5143766 w 5143766"/>
              <a:gd name="connsiteY1" fmla="*/ 0 h 5143500"/>
              <a:gd name="connsiteX2" fmla="*/ 5143766 w 5143766"/>
              <a:gd name="connsiteY2" fmla="*/ 5143500 h 5143500"/>
              <a:gd name="connsiteX3" fmla="*/ 266 w 5143766"/>
              <a:gd name="connsiteY3" fmla="*/ 5143500 h 5143500"/>
              <a:gd name="connsiteX4" fmla="*/ 1600466 w 5143766"/>
              <a:gd name="connsiteY4" fmla="*/ 2120900 h 5143500"/>
              <a:gd name="connsiteX0" fmla="*/ 1435433 w 5143833"/>
              <a:gd name="connsiteY0" fmla="*/ 2159000 h 5143500"/>
              <a:gd name="connsiteX1" fmla="*/ 5143833 w 5143833"/>
              <a:gd name="connsiteY1" fmla="*/ 0 h 5143500"/>
              <a:gd name="connsiteX2" fmla="*/ 5143833 w 5143833"/>
              <a:gd name="connsiteY2" fmla="*/ 5143500 h 5143500"/>
              <a:gd name="connsiteX3" fmla="*/ 333 w 5143833"/>
              <a:gd name="connsiteY3" fmla="*/ 5143500 h 5143500"/>
              <a:gd name="connsiteX4" fmla="*/ 1435433 w 5143833"/>
              <a:gd name="connsiteY4" fmla="*/ 2159000 h 5143500"/>
              <a:gd name="connsiteX0" fmla="*/ 1435433 w 5143833"/>
              <a:gd name="connsiteY0" fmla="*/ 2159000 h 5143500"/>
              <a:gd name="connsiteX1" fmla="*/ 5143833 w 5143833"/>
              <a:gd name="connsiteY1" fmla="*/ 0 h 5143500"/>
              <a:gd name="connsiteX2" fmla="*/ 5143833 w 5143833"/>
              <a:gd name="connsiteY2" fmla="*/ 5143500 h 5143500"/>
              <a:gd name="connsiteX3" fmla="*/ 333 w 5143833"/>
              <a:gd name="connsiteY3" fmla="*/ 5143500 h 5143500"/>
              <a:gd name="connsiteX4" fmla="*/ 1435433 w 5143833"/>
              <a:gd name="connsiteY4" fmla="*/ 2159000 h 5143500"/>
              <a:gd name="connsiteX0" fmla="*/ 1435433 w 5143833"/>
              <a:gd name="connsiteY0" fmla="*/ 2159000 h 5143500"/>
              <a:gd name="connsiteX1" fmla="*/ 5143833 w 5143833"/>
              <a:gd name="connsiteY1" fmla="*/ 0 h 5143500"/>
              <a:gd name="connsiteX2" fmla="*/ 5143833 w 5143833"/>
              <a:gd name="connsiteY2" fmla="*/ 5143500 h 5143500"/>
              <a:gd name="connsiteX3" fmla="*/ 1105234 w 5143833"/>
              <a:gd name="connsiteY3" fmla="*/ 5143500 h 5143500"/>
              <a:gd name="connsiteX4" fmla="*/ 333 w 5143833"/>
              <a:gd name="connsiteY4" fmla="*/ 5143500 h 5143500"/>
              <a:gd name="connsiteX5" fmla="*/ 1435433 w 5143833"/>
              <a:gd name="connsiteY5" fmla="*/ 2159000 h 5143500"/>
              <a:gd name="connsiteX0" fmla="*/ 487278 w 4195678"/>
              <a:gd name="connsiteY0" fmla="*/ 2159000 h 5168900"/>
              <a:gd name="connsiteX1" fmla="*/ 4195678 w 4195678"/>
              <a:gd name="connsiteY1" fmla="*/ 0 h 5168900"/>
              <a:gd name="connsiteX2" fmla="*/ 4195678 w 4195678"/>
              <a:gd name="connsiteY2" fmla="*/ 5143500 h 5168900"/>
              <a:gd name="connsiteX3" fmla="*/ 157079 w 4195678"/>
              <a:gd name="connsiteY3" fmla="*/ 5143500 h 5168900"/>
              <a:gd name="connsiteX4" fmla="*/ 144378 w 4195678"/>
              <a:gd name="connsiteY4" fmla="*/ 5168900 h 5168900"/>
              <a:gd name="connsiteX5" fmla="*/ 487278 w 4195678"/>
              <a:gd name="connsiteY5" fmla="*/ 2159000 h 5168900"/>
              <a:gd name="connsiteX0" fmla="*/ 928533 w 4636933"/>
              <a:gd name="connsiteY0" fmla="*/ 2159000 h 5181600"/>
              <a:gd name="connsiteX1" fmla="*/ 4636933 w 4636933"/>
              <a:gd name="connsiteY1" fmla="*/ 0 h 5181600"/>
              <a:gd name="connsiteX2" fmla="*/ 4636933 w 4636933"/>
              <a:gd name="connsiteY2" fmla="*/ 5143500 h 5181600"/>
              <a:gd name="connsiteX3" fmla="*/ 598334 w 4636933"/>
              <a:gd name="connsiteY3" fmla="*/ 5143500 h 5181600"/>
              <a:gd name="connsiteX4" fmla="*/ 1433 w 4636933"/>
              <a:gd name="connsiteY4" fmla="*/ 5181600 h 5181600"/>
              <a:gd name="connsiteX5" fmla="*/ 928533 w 4636933"/>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5" fmla="*/ 927100 w 4635500"/>
              <a:gd name="connsiteY5" fmla="*/ 2159000 h 5143500"/>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635500"/>
              <a:gd name="connsiteY0" fmla="*/ 5145147 h 5145147"/>
              <a:gd name="connsiteX1" fmla="*/ 4635500 w 4635500"/>
              <a:gd name="connsiteY1" fmla="*/ 1647 h 5145147"/>
              <a:gd name="connsiteX2" fmla="*/ 4635500 w 4635500"/>
              <a:gd name="connsiteY2" fmla="*/ 5145147 h 5145147"/>
              <a:gd name="connsiteX3" fmla="*/ 596901 w 4635500"/>
              <a:gd name="connsiteY3" fmla="*/ 5145147 h 5145147"/>
              <a:gd name="connsiteX4" fmla="*/ 0 w 4635500"/>
              <a:gd name="connsiteY4" fmla="*/ 5145147 h 5145147"/>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457700"/>
              <a:gd name="connsiteY0" fmla="*/ 5143500 h 5143500"/>
              <a:gd name="connsiteX1" fmla="*/ 4457700 w 4457700"/>
              <a:gd name="connsiteY1" fmla="*/ 0 h 5143500"/>
              <a:gd name="connsiteX2" fmla="*/ 4457700 w 4457700"/>
              <a:gd name="connsiteY2" fmla="*/ 5143500 h 5143500"/>
              <a:gd name="connsiteX3" fmla="*/ 419101 w 4457700"/>
              <a:gd name="connsiteY3" fmla="*/ 5143500 h 5143500"/>
              <a:gd name="connsiteX4" fmla="*/ 0 w 4457700"/>
              <a:gd name="connsiteY4" fmla="*/ 5143500 h 5143500"/>
              <a:gd name="connsiteX0" fmla="*/ 0 w 4610100"/>
              <a:gd name="connsiteY0" fmla="*/ 5156200 h 5156200"/>
              <a:gd name="connsiteX1" fmla="*/ 4610100 w 4610100"/>
              <a:gd name="connsiteY1" fmla="*/ 0 h 5156200"/>
              <a:gd name="connsiteX2" fmla="*/ 4610100 w 4610100"/>
              <a:gd name="connsiteY2" fmla="*/ 5143500 h 5156200"/>
              <a:gd name="connsiteX3" fmla="*/ 571501 w 4610100"/>
              <a:gd name="connsiteY3" fmla="*/ 5143500 h 5156200"/>
              <a:gd name="connsiteX4" fmla="*/ 0 w 4610100"/>
              <a:gd name="connsiteY4" fmla="*/ 5156200 h 5156200"/>
              <a:gd name="connsiteX0" fmla="*/ 0 w 4610100"/>
              <a:gd name="connsiteY0" fmla="*/ 5156200 h 5156200"/>
              <a:gd name="connsiteX1" fmla="*/ 4610100 w 4610100"/>
              <a:gd name="connsiteY1" fmla="*/ 0 h 5156200"/>
              <a:gd name="connsiteX2" fmla="*/ 4610100 w 4610100"/>
              <a:gd name="connsiteY2" fmla="*/ 5143500 h 5156200"/>
              <a:gd name="connsiteX3" fmla="*/ 571501 w 4610100"/>
              <a:gd name="connsiteY3" fmla="*/ 5143500 h 5156200"/>
              <a:gd name="connsiteX4" fmla="*/ 0 w 4610100"/>
              <a:gd name="connsiteY4" fmla="*/ 5156200 h 5156200"/>
              <a:gd name="connsiteX0" fmla="*/ 0 w 4610100"/>
              <a:gd name="connsiteY0" fmla="*/ 5156200 h 5156200"/>
              <a:gd name="connsiteX1" fmla="*/ 4610100 w 4610100"/>
              <a:gd name="connsiteY1" fmla="*/ 0 h 5156200"/>
              <a:gd name="connsiteX2" fmla="*/ 4610100 w 4610100"/>
              <a:gd name="connsiteY2" fmla="*/ 5143500 h 5156200"/>
              <a:gd name="connsiteX3" fmla="*/ 571501 w 4610100"/>
              <a:gd name="connsiteY3" fmla="*/ 5143500 h 5156200"/>
              <a:gd name="connsiteX4" fmla="*/ 0 w 4610100"/>
              <a:gd name="connsiteY4" fmla="*/ 5156200 h 5156200"/>
              <a:gd name="connsiteX0" fmla="*/ 0 w 4610100"/>
              <a:gd name="connsiteY0" fmla="*/ 5130800 h 5143500"/>
              <a:gd name="connsiteX1" fmla="*/ 4610100 w 4610100"/>
              <a:gd name="connsiteY1" fmla="*/ 0 h 5143500"/>
              <a:gd name="connsiteX2" fmla="*/ 4610100 w 4610100"/>
              <a:gd name="connsiteY2" fmla="*/ 5143500 h 5143500"/>
              <a:gd name="connsiteX3" fmla="*/ 571501 w 4610100"/>
              <a:gd name="connsiteY3" fmla="*/ 5143500 h 5143500"/>
              <a:gd name="connsiteX4" fmla="*/ 0 w 4610100"/>
              <a:gd name="connsiteY4" fmla="*/ 5130800 h 5143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0100" h="5143500">
                <a:moveTo>
                  <a:pt x="0" y="5130800"/>
                </a:moveTo>
                <a:cubicBezTo>
                  <a:pt x="215900" y="1136650"/>
                  <a:pt x="3012017" y="38100"/>
                  <a:pt x="4610100" y="0"/>
                </a:cubicBezTo>
                <a:lnTo>
                  <a:pt x="4610100" y="5143500"/>
                </a:lnTo>
                <a:lnTo>
                  <a:pt x="571501" y="5143500"/>
                </a:lnTo>
                <a:lnTo>
                  <a:pt x="0" y="5130800"/>
                </a:lnTo>
                <a:close/>
              </a:path>
            </a:pathLst>
          </a:custGeom>
          <a:solidFill>
            <a:srgbClr val="4F2D7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6" name="Straight Connector 15"/>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7"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sp>
        <p:nvSpPr>
          <p:cNvPr id="18"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19"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spTree>
    <p:extLst>
      <p:ext uri="{BB962C8B-B14F-4D97-AF65-F5344CB8AC3E}">
        <p14:creationId xmlns:p14="http://schemas.microsoft.com/office/powerpoint/2010/main" val="1485995383"/>
      </p:ext>
    </p:extLst>
  </p:cSld>
  <p:clrMapOvr>
    <a:masterClrMapping/>
  </p:clrMapOvr>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3_Title Slide">
    <p:spTree>
      <p:nvGrpSpPr>
        <p:cNvPr id="1" name=""/>
        <p:cNvGrpSpPr/>
        <p:nvPr/>
      </p:nvGrpSpPr>
      <p:grpSpPr>
        <a:xfrm>
          <a:off x="0" y="0"/>
          <a:ext cx="0" cy="0"/>
          <a:chOff x="0" y="0"/>
          <a:chExt cx="0" cy="0"/>
        </a:xfrm>
      </p:grpSpPr>
      <p:pic>
        <p:nvPicPr>
          <p:cNvPr id="12" name="Picture 1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
        <p:nvSpPr>
          <p:cNvPr id="8" name="Rectangle 7"/>
          <p:cNvSpPr/>
          <p:nvPr userDrawn="1"/>
        </p:nvSpPr>
        <p:spPr>
          <a:xfrm>
            <a:off x="9220200" y="0"/>
            <a:ext cx="1466850" cy="5143500"/>
          </a:xfrm>
          <a:prstGeom prst="rect">
            <a:avLst/>
          </a:prstGeom>
          <a:solidFill>
            <a:srgbClr val="C8BEA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400" dirty="0">
                <a:solidFill>
                  <a:srgbClr val="FFFFFF"/>
                </a:solidFill>
                <a:latin typeface="Arial" panose="020B0604020202020204" pitchFamily="34" charset="0"/>
                <a:cs typeface="Arial" panose="020B0604020202020204" pitchFamily="34" charset="0"/>
              </a:rPr>
              <a:t>To insert image into frame click on the image frame and select image.</a:t>
            </a:r>
          </a:p>
          <a:p>
            <a:pPr algn="ctr"/>
            <a:r>
              <a:rPr lang="en-GB" sz="1400" dirty="0">
                <a:solidFill>
                  <a:srgbClr val="FFFFFF"/>
                </a:solidFill>
                <a:latin typeface="Arial" panose="020B0604020202020204" pitchFamily="34" charset="0"/>
                <a:cs typeface="Arial" panose="020B0604020202020204" pitchFamily="34" charset="0"/>
              </a:rPr>
              <a:t>To scale , crop and move the image, right click and choose the crop tool. You can now scale and move the image to the desired position.</a:t>
            </a:r>
          </a:p>
        </p:txBody>
      </p:sp>
      <p:sp>
        <p:nvSpPr>
          <p:cNvPr id="13" name="Picture Placeholder 14"/>
          <p:cNvSpPr>
            <a:spLocks noGrp="1"/>
          </p:cNvSpPr>
          <p:nvPr>
            <p:ph type="pic" sz="quarter" idx="12" hasCustomPrompt="1"/>
          </p:nvPr>
        </p:nvSpPr>
        <p:spPr>
          <a:xfrm>
            <a:off x="4500563" y="1203325"/>
            <a:ext cx="4643438" cy="3940175"/>
          </a:xfrm>
          <a:custGeom>
            <a:avLst/>
            <a:gdLst>
              <a:gd name="connsiteX0" fmla="*/ 0 w 5751512"/>
              <a:gd name="connsiteY0" fmla="*/ 0 h 3946525"/>
              <a:gd name="connsiteX1" fmla="*/ 5751512 w 5751512"/>
              <a:gd name="connsiteY1" fmla="*/ 0 h 3946525"/>
              <a:gd name="connsiteX2" fmla="*/ 5751512 w 5751512"/>
              <a:gd name="connsiteY2" fmla="*/ 3946525 h 3946525"/>
              <a:gd name="connsiteX3" fmla="*/ 0 w 5751512"/>
              <a:gd name="connsiteY3" fmla="*/ 3946525 h 3946525"/>
              <a:gd name="connsiteX4" fmla="*/ 0 w 5751512"/>
              <a:gd name="connsiteY4" fmla="*/ 0 h 3946525"/>
              <a:gd name="connsiteX0" fmla="*/ 3038929 w 5751512"/>
              <a:gd name="connsiteY0" fmla="*/ 145143 h 3946525"/>
              <a:gd name="connsiteX1" fmla="*/ 5751512 w 5751512"/>
              <a:gd name="connsiteY1" fmla="*/ 0 h 3946525"/>
              <a:gd name="connsiteX2" fmla="*/ 5751512 w 5751512"/>
              <a:gd name="connsiteY2" fmla="*/ 3946525 h 3946525"/>
              <a:gd name="connsiteX3" fmla="*/ 0 w 5751512"/>
              <a:gd name="connsiteY3" fmla="*/ 3946525 h 3946525"/>
              <a:gd name="connsiteX4" fmla="*/ 3038929 w 5751512"/>
              <a:gd name="connsiteY4" fmla="*/ 145143 h 3946525"/>
              <a:gd name="connsiteX0" fmla="*/ 3038929 w 5751512"/>
              <a:gd name="connsiteY0" fmla="*/ 145143 h 3946525"/>
              <a:gd name="connsiteX1" fmla="*/ 5751512 w 5751512"/>
              <a:gd name="connsiteY1" fmla="*/ 0 h 3946525"/>
              <a:gd name="connsiteX2" fmla="*/ 5751512 w 5751512"/>
              <a:gd name="connsiteY2" fmla="*/ 3946525 h 3946525"/>
              <a:gd name="connsiteX3" fmla="*/ 0 w 5751512"/>
              <a:gd name="connsiteY3" fmla="*/ 3946525 h 3946525"/>
              <a:gd name="connsiteX4" fmla="*/ 3038929 w 5751512"/>
              <a:gd name="connsiteY4" fmla="*/ 145143 h 3946525"/>
              <a:gd name="connsiteX0" fmla="*/ 3185476 w 5898059"/>
              <a:gd name="connsiteY0" fmla="*/ 145143 h 3946525"/>
              <a:gd name="connsiteX1" fmla="*/ 5898059 w 5898059"/>
              <a:gd name="connsiteY1" fmla="*/ 0 h 3946525"/>
              <a:gd name="connsiteX2" fmla="*/ 5898059 w 5898059"/>
              <a:gd name="connsiteY2" fmla="*/ 3946525 h 3946525"/>
              <a:gd name="connsiteX3" fmla="*/ 146547 w 5898059"/>
              <a:gd name="connsiteY3" fmla="*/ 3946525 h 3946525"/>
              <a:gd name="connsiteX4" fmla="*/ 3185476 w 5898059"/>
              <a:gd name="connsiteY4" fmla="*/ 145143 h 3946525"/>
              <a:gd name="connsiteX0" fmla="*/ 4670912 w 5779285"/>
              <a:gd name="connsiteY0" fmla="*/ 53092 h 3946525"/>
              <a:gd name="connsiteX1" fmla="*/ 5779285 w 5779285"/>
              <a:gd name="connsiteY1" fmla="*/ 0 h 3946525"/>
              <a:gd name="connsiteX2" fmla="*/ 5779285 w 5779285"/>
              <a:gd name="connsiteY2" fmla="*/ 3946525 h 3946525"/>
              <a:gd name="connsiteX3" fmla="*/ 27773 w 5779285"/>
              <a:gd name="connsiteY3" fmla="*/ 3946525 h 3946525"/>
              <a:gd name="connsiteX4" fmla="*/ 4670912 w 5779285"/>
              <a:gd name="connsiteY4" fmla="*/ 53092 h 3946525"/>
              <a:gd name="connsiteX0" fmla="*/ 4661785 w 5770158"/>
              <a:gd name="connsiteY0" fmla="*/ 53092 h 3946525"/>
              <a:gd name="connsiteX1" fmla="*/ 5770158 w 5770158"/>
              <a:gd name="connsiteY1" fmla="*/ 0 h 3946525"/>
              <a:gd name="connsiteX2" fmla="*/ 5770158 w 5770158"/>
              <a:gd name="connsiteY2" fmla="*/ 3946525 h 3946525"/>
              <a:gd name="connsiteX3" fmla="*/ 18646 w 5770158"/>
              <a:gd name="connsiteY3" fmla="*/ 3946525 h 3946525"/>
              <a:gd name="connsiteX4" fmla="*/ 4661785 w 5770158"/>
              <a:gd name="connsiteY4" fmla="*/ 53092 h 3946525"/>
              <a:gd name="connsiteX0" fmla="*/ 4357352 w 5465725"/>
              <a:gd name="connsiteY0" fmla="*/ 53092 h 3946525"/>
              <a:gd name="connsiteX1" fmla="*/ 5465725 w 5465725"/>
              <a:gd name="connsiteY1" fmla="*/ 0 h 3946525"/>
              <a:gd name="connsiteX2" fmla="*/ 5465725 w 5465725"/>
              <a:gd name="connsiteY2" fmla="*/ 3946525 h 3946525"/>
              <a:gd name="connsiteX3" fmla="*/ 21686 w 5465725"/>
              <a:gd name="connsiteY3" fmla="*/ 3936297 h 3946525"/>
              <a:gd name="connsiteX4" fmla="*/ 4357352 w 5465725"/>
              <a:gd name="connsiteY4" fmla="*/ 53092 h 3946525"/>
              <a:gd name="connsiteX0" fmla="*/ 4337247 w 5445620"/>
              <a:gd name="connsiteY0" fmla="*/ 53092 h 3946525"/>
              <a:gd name="connsiteX1" fmla="*/ 5445620 w 5445620"/>
              <a:gd name="connsiteY1" fmla="*/ 0 h 3946525"/>
              <a:gd name="connsiteX2" fmla="*/ 5445620 w 5445620"/>
              <a:gd name="connsiteY2" fmla="*/ 3946525 h 3946525"/>
              <a:gd name="connsiteX3" fmla="*/ 1581 w 5445620"/>
              <a:gd name="connsiteY3" fmla="*/ 3936297 h 3946525"/>
              <a:gd name="connsiteX4" fmla="*/ 4337247 w 5445620"/>
              <a:gd name="connsiteY4" fmla="*/ 53092 h 3946525"/>
              <a:gd name="connsiteX0" fmla="*/ 5432791 w 5444953"/>
              <a:gd name="connsiteY0" fmla="*/ 12179 h 3946525"/>
              <a:gd name="connsiteX1" fmla="*/ 5444953 w 5444953"/>
              <a:gd name="connsiteY1" fmla="*/ 0 h 3946525"/>
              <a:gd name="connsiteX2" fmla="*/ 5444953 w 5444953"/>
              <a:gd name="connsiteY2" fmla="*/ 3946525 h 3946525"/>
              <a:gd name="connsiteX3" fmla="*/ 914 w 5444953"/>
              <a:gd name="connsiteY3" fmla="*/ 3936297 h 3946525"/>
              <a:gd name="connsiteX4" fmla="*/ 5432791 w 5444953"/>
              <a:gd name="connsiteY4" fmla="*/ 12179 h 3946525"/>
              <a:gd name="connsiteX0" fmla="*/ 5433450 w 5445612"/>
              <a:gd name="connsiteY0" fmla="*/ 12179 h 3946525"/>
              <a:gd name="connsiteX1" fmla="*/ 5445612 w 5445612"/>
              <a:gd name="connsiteY1" fmla="*/ 0 h 3946525"/>
              <a:gd name="connsiteX2" fmla="*/ 5445612 w 5445612"/>
              <a:gd name="connsiteY2" fmla="*/ 3946525 h 3946525"/>
              <a:gd name="connsiteX3" fmla="*/ 1573 w 5445612"/>
              <a:gd name="connsiteY3" fmla="*/ 3936297 h 3946525"/>
              <a:gd name="connsiteX4" fmla="*/ 5433450 w 5445612"/>
              <a:gd name="connsiteY4" fmla="*/ 12179 h 3946525"/>
              <a:gd name="connsiteX0" fmla="*/ 5380034 w 5392196"/>
              <a:gd name="connsiteY0" fmla="*/ 12179 h 3946525"/>
              <a:gd name="connsiteX1" fmla="*/ 5392196 w 5392196"/>
              <a:gd name="connsiteY1" fmla="*/ 0 h 3946525"/>
              <a:gd name="connsiteX2" fmla="*/ 5392196 w 5392196"/>
              <a:gd name="connsiteY2" fmla="*/ 3946525 h 3946525"/>
              <a:gd name="connsiteX3" fmla="*/ 1631 w 5392196"/>
              <a:gd name="connsiteY3" fmla="*/ 3721509 h 3946525"/>
              <a:gd name="connsiteX4" fmla="*/ 5380034 w 5392196"/>
              <a:gd name="connsiteY4" fmla="*/ 12179 h 3946525"/>
              <a:gd name="connsiteX0" fmla="*/ 5420095 w 5432257"/>
              <a:gd name="connsiteY0" fmla="*/ 12179 h 3946525"/>
              <a:gd name="connsiteX1" fmla="*/ 5432257 w 5432257"/>
              <a:gd name="connsiteY1" fmla="*/ 0 h 3946525"/>
              <a:gd name="connsiteX2" fmla="*/ 5432257 w 5432257"/>
              <a:gd name="connsiteY2" fmla="*/ 3946525 h 3946525"/>
              <a:gd name="connsiteX3" fmla="*/ 1587 w 5432257"/>
              <a:gd name="connsiteY3" fmla="*/ 3946525 h 3946525"/>
              <a:gd name="connsiteX4" fmla="*/ 5420095 w 5432257"/>
              <a:gd name="connsiteY4" fmla="*/ 12179 h 3946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2257" h="3946525">
                <a:moveTo>
                  <a:pt x="5420095" y="12179"/>
                </a:moveTo>
                <a:lnTo>
                  <a:pt x="5432257" y="0"/>
                </a:lnTo>
                <a:lnTo>
                  <a:pt x="5432257" y="3946525"/>
                </a:lnTo>
                <a:lnTo>
                  <a:pt x="1587" y="3946525"/>
                </a:lnTo>
                <a:cubicBezTo>
                  <a:pt x="-54433" y="2778027"/>
                  <a:pt x="1365326" y="84261"/>
                  <a:pt x="5420095" y="12179"/>
                </a:cubicBezTo>
                <a:close/>
              </a:path>
            </a:pathLst>
          </a:custGeom>
        </p:spPr>
        <p:txBody>
          <a:bodyPr vert="horz"/>
          <a:lstStyle>
            <a:lvl1pPr marL="0" indent="0" algn="r">
              <a:buNone/>
              <a:defRPr sz="1300">
                <a:solidFill>
                  <a:srgbClr val="00A7B5"/>
                </a:solidFill>
              </a:defRPr>
            </a:lvl1pPr>
          </a:lstStyle>
          <a:p>
            <a:r>
              <a:rPr lang="en-US" dirty="0"/>
              <a:t>Click icon to add photo</a:t>
            </a:r>
          </a:p>
        </p:txBody>
      </p:sp>
      <p:cxnSp>
        <p:nvCxnSpPr>
          <p:cNvPr id="17" name="Straight Connector 16"/>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8"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sp>
        <p:nvSpPr>
          <p:cNvPr id="19"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20"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spTree>
    <p:extLst>
      <p:ext uri="{BB962C8B-B14F-4D97-AF65-F5344CB8AC3E}">
        <p14:creationId xmlns:p14="http://schemas.microsoft.com/office/powerpoint/2010/main" val="328923662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4_Title Slide">
    <p:spTree>
      <p:nvGrpSpPr>
        <p:cNvPr id="1" name=""/>
        <p:cNvGrpSpPr/>
        <p:nvPr/>
      </p:nvGrpSpPr>
      <p:grpSpPr>
        <a:xfrm>
          <a:off x="0" y="0"/>
          <a:ext cx="0" cy="0"/>
          <a:chOff x="0" y="0"/>
          <a:chExt cx="0" cy="0"/>
        </a:xfrm>
      </p:grpSpPr>
      <p:pic>
        <p:nvPicPr>
          <p:cNvPr id="12" name="Picture 1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
        <p:nvSpPr>
          <p:cNvPr id="11" name="Rectangle 1"/>
          <p:cNvSpPr/>
          <p:nvPr userDrawn="1"/>
        </p:nvSpPr>
        <p:spPr>
          <a:xfrm>
            <a:off x="4500563" y="1203325"/>
            <a:ext cx="4643437" cy="3962400"/>
          </a:xfrm>
          <a:custGeom>
            <a:avLst/>
            <a:gdLst>
              <a:gd name="connsiteX0" fmla="*/ 0 w 5143500"/>
              <a:gd name="connsiteY0" fmla="*/ 0 h 5143500"/>
              <a:gd name="connsiteX1" fmla="*/ 5143500 w 5143500"/>
              <a:gd name="connsiteY1" fmla="*/ 0 h 5143500"/>
              <a:gd name="connsiteX2" fmla="*/ 5143500 w 5143500"/>
              <a:gd name="connsiteY2" fmla="*/ 5143500 h 5143500"/>
              <a:gd name="connsiteX3" fmla="*/ 0 w 5143500"/>
              <a:gd name="connsiteY3" fmla="*/ 5143500 h 5143500"/>
              <a:gd name="connsiteX4" fmla="*/ 0 w 5143500"/>
              <a:gd name="connsiteY4" fmla="*/ 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8254 w 5144754"/>
              <a:gd name="connsiteY0" fmla="*/ 2006600 h 5143500"/>
              <a:gd name="connsiteX1" fmla="*/ 5144754 w 5144754"/>
              <a:gd name="connsiteY1" fmla="*/ 0 h 5143500"/>
              <a:gd name="connsiteX2" fmla="*/ 5144754 w 5144754"/>
              <a:gd name="connsiteY2" fmla="*/ 5143500 h 5143500"/>
              <a:gd name="connsiteX3" fmla="*/ 1254 w 5144754"/>
              <a:gd name="connsiteY3" fmla="*/ 5143500 h 5143500"/>
              <a:gd name="connsiteX4" fmla="*/ 1398254 w 5144754"/>
              <a:gd name="connsiteY4" fmla="*/ 2006600 h 5143500"/>
              <a:gd name="connsiteX0" fmla="*/ 1419236 w 5165736"/>
              <a:gd name="connsiteY0" fmla="*/ 2006600 h 5143500"/>
              <a:gd name="connsiteX1" fmla="*/ 5165736 w 5165736"/>
              <a:gd name="connsiteY1" fmla="*/ 0 h 5143500"/>
              <a:gd name="connsiteX2" fmla="*/ 5165736 w 5165736"/>
              <a:gd name="connsiteY2" fmla="*/ 5143500 h 5143500"/>
              <a:gd name="connsiteX3" fmla="*/ 22236 w 5165736"/>
              <a:gd name="connsiteY3" fmla="*/ 5143500 h 5143500"/>
              <a:gd name="connsiteX4" fmla="*/ 1419236 w 5165736"/>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600466 w 5143766"/>
              <a:gd name="connsiteY0" fmla="*/ 2120900 h 5143500"/>
              <a:gd name="connsiteX1" fmla="*/ 5143766 w 5143766"/>
              <a:gd name="connsiteY1" fmla="*/ 0 h 5143500"/>
              <a:gd name="connsiteX2" fmla="*/ 5143766 w 5143766"/>
              <a:gd name="connsiteY2" fmla="*/ 5143500 h 5143500"/>
              <a:gd name="connsiteX3" fmla="*/ 266 w 5143766"/>
              <a:gd name="connsiteY3" fmla="*/ 5143500 h 5143500"/>
              <a:gd name="connsiteX4" fmla="*/ 1600466 w 5143766"/>
              <a:gd name="connsiteY4" fmla="*/ 2120900 h 5143500"/>
              <a:gd name="connsiteX0" fmla="*/ 1435433 w 5143833"/>
              <a:gd name="connsiteY0" fmla="*/ 2159000 h 5143500"/>
              <a:gd name="connsiteX1" fmla="*/ 5143833 w 5143833"/>
              <a:gd name="connsiteY1" fmla="*/ 0 h 5143500"/>
              <a:gd name="connsiteX2" fmla="*/ 5143833 w 5143833"/>
              <a:gd name="connsiteY2" fmla="*/ 5143500 h 5143500"/>
              <a:gd name="connsiteX3" fmla="*/ 333 w 5143833"/>
              <a:gd name="connsiteY3" fmla="*/ 5143500 h 5143500"/>
              <a:gd name="connsiteX4" fmla="*/ 1435433 w 5143833"/>
              <a:gd name="connsiteY4" fmla="*/ 2159000 h 5143500"/>
              <a:gd name="connsiteX0" fmla="*/ 1435433 w 5143833"/>
              <a:gd name="connsiteY0" fmla="*/ 2159000 h 5143500"/>
              <a:gd name="connsiteX1" fmla="*/ 5143833 w 5143833"/>
              <a:gd name="connsiteY1" fmla="*/ 0 h 5143500"/>
              <a:gd name="connsiteX2" fmla="*/ 5143833 w 5143833"/>
              <a:gd name="connsiteY2" fmla="*/ 5143500 h 5143500"/>
              <a:gd name="connsiteX3" fmla="*/ 333 w 5143833"/>
              <a:gd name="connsiteY3" fmla="*/ 5143500 h 5143500"/>
              <a:gd name="connsiteX4" fmla="*/ 1435433 w 5143833"/>
              <a:gd name="connsiteY4" fmla="*/ 2159000 h 5143500"/>
              <a:gd name="connsiteX0" fmla="*/ 1435433 w 5143833"/>
              <a:gd name="connsiteY0" fmla="*/ 2159000 h 5143500"/>
              <a:gd name="connsiteX1" fmla="*/ 5143833 w 5143833"/>
              <a:gd name="connsiteY1" fmla="*/ 0 h 5143500"/>
              <a:gd name="connsiteX2" fmla="*/ 5143833 w 5143833"/>
              <a:gd name="connsiteY2" fmla="*/ 5143500 h 5143500"/>
              <a:gd name="connsiteX3" fmla="*/ 1105234 w 5143833"/>
              <a:gd name="connsiteY3" fmla="*/ 5143500 h 5143500"/>
              <a:gd name="connsiteX4" fmla="*/ 333 w 5143833"/>
              <a:gd name="connsiteY4" fmla="*/ 5143500 h 5143500"/>
              <a:gd name="connsiteX5" fmla="*/ 1435433 w 5143833"/>
              <a:gd name="connsiteY5" fmla="*/ 2159000 h 5143500"/>
              <a:gd name="connsiteX0" fmla="*/ 487278 w 4195678"/>
              <a:gd name="connsiteY0" fmla="*/ 2159000 h 5168900"/>
              <a:gd name="connsiteX1" fmla="*/ 4195678 w 4195678"/>
              <a:gd name="connsiteY1" fmla="*/ 0 h 5168900"/>
              <a:gd name="connsiteX2" fmla="*/ 4195678 w 4195678"/>
              <a:gd name="connsiteY2" fmla="*/ 5143500 h 5168900"/>
              <a:gd name="connsiteX3" fmla="*/ 157079 w 4195678"/>
              <a:gd name="connsiteY3" fmla="*/ 5143500 h 5168900"/>
              <a:gd name="connsiteX4" fmla="*/ 144378 w 4195678"/>
              <a:gd name="connsiteY4" fmla="*/ 5168900 h 5168900"/>
              <a:gd name="connsiteX5" fmla="*/ 487278 w 4195678"/>
              <a:gd name="connsiteY5" fmla="*/ 2159000 h 5168900"/>
              <a:gd name="connsiteX0" fmla="*/ 928533 w 4636933"/>
              <a:gd name="connsiteY0" fmla="*/ 2159000 h 5181600"/>
              <a:gd name="connsiteX1" fmla="*/ 4636933 w 4636933"/>
              <a:gd name="connsiteY1" fmla="*/ 0 h 5181600"/>
              <a:gd name="connsiteX2" fmla="*/ 4636933 w 4636933"/>
              <a:gd name="connsiteY2" fmla="*/ 5143500 h 5181600"/>
              <a:gd name="connsiteX3" fmla="*/ 598334 w 4636933"/>
              <a:gd name="connsiteY3" fmla="*/ 5143500 h 5181600"/>
              <a:gd name="connsiteX4" fmla="*/ 1433 w 4636933"/>
              <a:gd name="connsiteY4" fmla="*/ 5181600 h 5181600"/>
              <a:gd name="connsiteX5" fmla="*/ 928533 w 4636933"/>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5" fmla="*/ 927100 w 4635500"/>
              <a:gd name="connsiteY5" fmla="*/ 2159000 h 5143500"/>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635500"/>
              <a:gd name="connsiteY0" fmla="*/ 5145147 h 5145147"/>
              <a:gd name="connsiteX1" fmla="*/ 4635500 w 4635500"/>
              <a:gd name="connsiteY1" fmla="*/ 1647 h 5145147"/>
              <a:gd name="connsiteX2" fmla="*/ 4635500 w 4635500"/>
              <a:gd name="connsiteY2" fmla="*/ 5145147 h 5145147"/>
              <a:gd name="connsiteX3" fmla="*/ 596901 w 4635500"/>
              <a:gd name="connsiteY3" fmla="*/ 5145147 h 5145147"/>
              <a:gd name="connsiteX4" fmla="*/ 0 w 4635500"/>
              <a:gd name="connsiteY4" fmla="*/ 5145147 h 5145147"/>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457700"/>
              <a:gd name="connsiteY0" fmla="*/ 5143500 h 5143500"/>
              <a:gd name="connsiteX1" fmla="*/ 4457700 w 4457700"/>
              <a:gd name="connsiteY1" fmla="*/ 0 h 5143500"/>
              <a:gd name="connsiteX2" fmla="*/ 4457700 w 4457700"/>
              <a:gd name="connsiteY2" fmla="*/ 5143500 h 5143500"/>
              <a:gd name="connsiteX3" fmla="*/ 419101 w 4457700"/>
              <a:gd name="connsiteY3" fmla="*/ 5143500 h 5143500"/>
              <a:gd name="connsiteX4" fmla="*/ 0 w 4457700"/>
              <a:gd name="connsiteY4" fmla="*/ 5143500 h 5143500"/>
              <a:gd name="connsiteX0" fmla="*/ 0 w 4610100"/>
              <a:gd name="connsiteY0" fmla="*/ 5156200 h 5156200"/>
              <a:gd name="connsiteX1" fmla="*/ 4610100 w 4610100"/>
              <a:gd name="connsiteY1" fmla="*/ 0 h 5156200"/>
              <a:gd name="connsiteX2" fmla="*/ 4610100 w 4610100"/>
              <a:gd name="connsiteY2" fmla="*/ 5143500 h 5156200"/>
              <a:gd name="connsiteX3" fmla="*/ 571501 w 4610100"/>
              <a:gd name="connsiteY3" fmla="*/ 5143500 h 5156200"/>
              <a:gd name="connsiteX4" fmla="*/ 0 w 4610100"/>
              <a:gd name="connsiteY4" fmla="*/ 5156200 h 5156200"/>
              <a:gd name="connsiteX0" fmla="*/ 0 w 4610100"/>
              <a:gd name="connsiteY0" fmla="*/ 5156200 h 5156200"/>
              <a:gd name="connsiteX1" fmla="*/ 4610100 w 4610100"/>
              <a:gd name="connsiteY1" fmla="*/ 0 h 5156200"/>
              <a:gd name="connsiteX2" fmla="*/ 4610100 w 4610100"/>
              <a:gd name="connsiteY2" fmla="*/ 5143500 h 5156200"/>
              <a:gd name="connsiteX3" fmla="*/ 571501 w 4610100"/>
              <a:gd name="connsiteY3" fmla="*/ 5143500 h 5156200"/>
              <a:gd name="connsiteX4" fmla="*/ 0 w 4610100"/>
              <a:gd name="connsiteY4" fmla="*/ 5156200 h 5156200"/>
              <a:gd name="connsiteX0" fmla="*/ 0 w 4610100"/>
              <a:gd name="connsiteY0" fmla="*/ 5156200 h 5156200"/>
              <a:gd name="connsiteX1" fmla="*/ 4610100 w 4610100"/>
              <a:gd name="connsiteY1" fmla="*/ 0 h 5156200"/>
              <a:gd name="connsiteX2" fmla="*/ 4610100 w 4610100"/>
              <a:gd name="connsiteY2" fmla="*/ 5143500 h 5156200"/>
              <a:gd name="connsiteX3" fmla="*/ 571501 w 4610100"/>
              <a:gd name="connsiteY3" fmla="*/ 5143500 h 5156200"/>
              <a:gd name="connsiteX4" fmla="*/ 0 w 4610100"/>
              <a:gd name="connsiteY4" fmla="*/ 5156200 h 5156200"/>
              <a:gd name="connsiteX0" fmla="*/ 0 w 4610100"/>
              <a:gd name="connsiteY0" fmla="*/ 5130800 h 5143500"/>
              <a:gd name="connsiteX1" fmla="*/ 4610100 w 4610100"/>
              <a:gd name="connsiteY1" fmla="*/ 0 h 5143500"/>
              <a:gd name="connsiteX2" fmla="*/ 4610100 w 4610100"/>
              <a:gd name="connsiteY2" fmla="*/ 5143500 h 5143500"/>
              <a:gd name="connsiteX3" fmla="*/ 571501 w 4610100"/>
              <a:gd name="connsiteY3" fmla="*/ 5143500 h 5143500"/>
              <a:gd name="connsiteX4" fmla="*/ 0 w 4610100"/>
              <a:gd name="connsiteY4" fmla="*/ 5130800 h 5143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0100" h="5143500">
                <a:moveTo>
                  <a:pt x="0" y="5130800"/>
                </a:moveTo>
                <a:cubicBezTo>
                  <a:pt x="215900" y="1136650"/>
                  <a:pt x="3012017" y="38100"/>
                  <a:pt x="4610100" y="0"/>
                </a:cubicBezTo>
                <a:lnTo>
                  <a:pt x="4610100" y="5143500"/>
                </a:lnTo>
                <a:lnTo>
                  <a:pt x="571501" y="5143500"/>
                </a:lnTo>
                <a:lnTo>
                  <a:pt x="0" y="5130800"/>
                </a:lnTo>
                <a:close/>
              </a:path>
            </a:pathLst>
          </a:custGeom>
          <a:solidFill>
            <a:srgbClr val="4F2D7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cxnSp>
        <p:nvCxnSpPr>
          <p:cNvPr id="16" name="Straight Connector 15"/>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7"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sp>
        <p:nvSpPr>
          <p:cNvPr id="18"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19"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spTree>
    <p:extLst>
      <p:ext uri="{BB962C8B-B14F-4D97-AF65-F5344CB8AC3E}">
        <p14:creationId xmlns:p14="http://schemas.microsoft.com/office/powerpoint/2010/main" val="54101407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GT Walsheim Medium" panose="02000603040000020003" pitchFamily="50"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8" name="Straight Connector 7"/>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11820" t="7962" r="9760" b="12407"/>
          <a:stretch/>
        </p:blipFill>
        <p:spPr>
          <a:xfrm>
            <a:off x="4922837" y="-1213911"/>
            <a:ext cx="5724525" cy="5874811"/>
          </a:xfrm>
          <a:prstGeom prst="rect">
            <a:avLst/>
          </a:prstGeom>
        </p:spPr>
      </p:pic>
      <p:sp>
        <p:nvSpPr>
          <p:cNvPr id="4"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sp>
        <p:nvSpPr>
          <p:cNvPr id="9"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pic>
        <p:nvPicPr>
          <p:cNvPr id="12" name="Picture 11" descr="GTlogo-horizontal-strapline-RGB.png"/>
          <p:cNvPicPr>
            <a:picLocks noChangeAspect="1"/>
          </p:cNvPicPr>
          <p:nvPr userDrawn="1"/>
        </p:nvPicPr>
        <p:blipFill rotWithShape="1">
          <a:blip r:embed="rId3"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Tree>
    <p:extLst>
      <p:ext uri="{BB962C8B-B14F-4D97-AF65-F5344CB8AC3E}">
        <p14:creationId xmlns:p14="http://schemas.microsoft.com/office/powerpoint/2010/main" val="38348783"/>
      </p:ext>
    </p:extLst>
  </p:cSld>
  <p:clrMapOvr>
    <a:masterClrMapping/>
  </p:clrMapOvr>
  <p:extLst mod="1">
    <p:ext uri="{DCECCB84-F9BA-43D5-87BE-67443E8EF086}">
      <p15:sldGuideLst xmlns:p15="http://schemas.microsoft.com/office/powerpoint/2012/main"/>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11820" t="7962" r="9760" b="12407"/>
          <a:stretch/>
        </p:blipFill>
        <p:spPr>
          <a:xfrm>
            <a:off x="-811705" y="-1481410"/>
            <a:ext cx="4456606" cy="4573606"/>
          </a:xfrm>
          <a:prstGeom prst="rect">
            <a:avLst/>
          </a:prstGeom>
        </p:spPr>
      </p:pic>
      <p:sp>
        <p:nvSpPr>
          <p:cNvPr id="7"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GT Walsheim Medium" panose="02000603040000020003" pitchFamily="50"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9" name="Straight Connector 8"/>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1"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sp>
        <p:nvSpPr>
          <p:cNvPr id="13"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pic>
        <p:nvPicPr>
          <p:cNvPr id="14" name="Picture 13" descr="GTlogo-horizontal-strapline-RGB.png"/>
          <p:cNvPicPr>
            <a:picLocks noChangeAspect="1"/>
          </p:cNvPicPr>
          <p:nvPr userDrawn="1"/>
        </p:nvPicPr>
        <p:blipFill rotWithShape="1">
          <a:blip r:embed="rId3"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Tree>
    <p:extLst>
      <p:ext uri="{BB962C8B-B14F-4D97-AF65-F5344CB8AC3E}">
        <p14:creationId xmlns:p14="http://schemas.microsoft.com/office/powerpoint/2010/main" val="3761730923"/>
      </p:ext>
    </p:extLst>
  </p:cSld>
  <p:clrMapOvr>
    <a:masterClrMapping/>
  </p:clrMapOvr>
  <p:extLst mod="1">
    <p:ext uri="{DCECCB84-F9BA-43D5-87BE-67443E8EF086}">
      <p15:sldGuideLst xmlns:p15="http://schemas.microsoft.com/office/powerpoint/2012/main"/>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6_Section Header">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GT Walsheim Medium" panose="02000603040000020003" pitchFamily="50"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8" name="Straight Connector 7"/>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4"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sp>
        <p:nvSpPr>
          <p:cNvPr id="9"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11820" t="7962" r="9760" b="12407"/>
          <a:stretch/>
        </p:blipFill>
        <p:spPr>
          <a:xfrm>
            <a:off x="3924300" y="-1507367"/>
            <a:ext cx="7408862" cy="7603367"/>
          </a:xfrm>
          <a:prstGeom prst="rect">
            <a:avLst/>
          </a:prstGeom>
        </p:spPr>
      </p:pic>
      <p:pic>
        <p:nvPicPr>
          <p:cNvPr id="10" name="Picture 9" descr="GTlogo-horizontal-strapline-RGB.png"/>
          <p:cNvPicPr>
            <a:picLocks noChangeAspect="1"/>
          </p:cNvPicPr>
          <p:nvPr userDrawn="1"/>
        </p:nvPicPr>
        <p:blipFill rotWithShape="1">
          <a:blip r:embed="rId3"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Tree>
    <p:extLst>
      <p:ext uri="{BB962C8B-B14F-4D97-AF65-F5344CB8AC3E}">
        <p14:creationId xmlns:p14="http://schemas.microsoft.com/office/powerpoint/2010/main" val="2387634040"/>
      </p:ext>
    </p:extLst>
  </p:cSld>
  <p:clrMapOvr>
    <a:masterClrMapping/>
  </p:clrMapOvr>
  <p:extLst mod="1">
    <p:ext uri="{DCECCB84-F9BA-43D5-87BE-67443E8EF086}">
      <p15:sldGuideLst xmlns:p15="http://schemas.microsoft.com/office/powerpoint/2012/main"/>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4F2D7F"/>
                </a:solidFill>
              </a:defRPr>
            </a:lvl1pPr>
          </a:lstStyle>
          <a:p>
            <a:r>
              <a:rPr lang="en-US" dirty="0"/>
              <a:t>Click to edit Master title style</a:t>
            </a:r>
          </a:p>
        </p:txBody>
      </p:sp>
      <p:sp>
        <p:nvSpPr>
          <p:cNvPr id="3" name="Content Placeholder 2"/>
          <p:cNvSpPr>
            <a:spLocks noGrp="1"/>
          </p:cNvSpPr>
          <p:nvPr>
            <p:ph idx="1"/>
          </p:nvPr>
        </p:nvSpPr>
        <p:spPr/>
        <p:txBody>
          <a:bodyPr/>
          <a:lstStyle>
            <a:lvl1pPr marL="0" marR="0" indent="0" algn="l" defTabSz="914400" rtl="0" eaLnBrk="1" fontAlgn="base" latinLnBrk="0" hangingPunct="1">
              <a:lnSpc>
                <a:spcPct val="100000"/>
              </a:lnSpc>
              <a:spcBef>
                <a:spcPct val="20000"/>
              </a:spcBef>
              <a:spcAft>
                <a:spcPct val="0"/>
              </a:spcAft>
              <a:buClrTx/>
              <a:buSzTx/>
              <a:buFontTx/>
              <a:buNone/>
              <a:tabLst/>
              <a:defRPr sz="1800">
                <a:solidFill>
                  <a:schemeClr val="tx1">
                    <a:lumMod val="50000"/>
                  </a:schemeClr>
                </a:solidFill>
              </a:defRPr>
            </a:lvl1pPr>
            <a:lvl2pPr marL="7429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defRPr>
            </a:lvl2pPr>
            <a:lvl3pPr marL="12001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defRPr>
            </a:lvl3pPr>
            <a:lvl4pPr marL="16573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defRPr>
            </a:lvl4pPr>
            <a:lvl5pPr marL="21145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defRPr>
            </a:lvl5pPr>
          </a:lstStyle>
          <a:p>
            <a:pPr marL="0" marR="0" lvl="0" indent="0" algn="l" defTabSz="914400" rtl="0" eaLnBrk="1" fontAlgn="base" latinLnBrk="0" hangingPunct="1">
              <a:lnSpc>
                <a:spcPct val="100000"/>
              </a:lnSpc>
              <a:spcBef>
                <a:spcPct val="20000"/>
              </a:spcBef>
              <a:spcAft>
                <a:spcPct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latin typeface="GT Walsheim Medium" panose="02000603040000020003" pitchFamily="50" charset="0"/>
                <a:ea typeface="+mn-ea"/>
                <a:cs typeface="Arial" panose="020B0604020202020204" pitchFamily="34" charset="0"/>
              </a:rPr>
              <a:t>Click to edit Master text styles</a:t>
            </a:r>
          </a:p>
          <a:p>
            <a:pPr marL="742950" marR="0" lvl="1"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180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Second level</a:t>
            </a:r>
          </a:p>
          <a:p>
            <a:pPr marL="1200150" marR="0" lvl="2"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180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Third level</a:t>
            </a:r>
          </a:p>
          <a:p>
            <a:pPr marL="1657350" marR="0" lvl="3"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135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Fourth level</a:t>
            </a:r>
          </a:p>
          <a:p>
            <a:pPr marL="2114550" marR="0" lvl="4"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90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Fifth level</a:t>
            </a:r>
          </a:p>
        </p:txBody>
      </p:sp>
      <p:pic>
        <p:nvPicPr>
          <p:cNvPr id="4" name="Picture 3"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cxnSp>
        <p:nvCxnSpPr>
          <p:cNvPr id="6" name="Straight Connector 5"/>
          <p:cNvCxnSpPr/>
          <p:nvPr userDrawn="1"/>
        </p:nvCxnSpPr>
        <p:spPr>
          <a:xfrm>
            <a:off x="476251" y="4614196"/>
            <a:ext cx="1562099" cy="0"/>
          </a:xfrm>
          <a:prstGeom prst="line">
            <a:avLst/>
          </a:prstGeom>
          <a:ln w="28575" cap="rnd">
            <a:solidFill>
              <a:srgbClr val="471E82"/>
            </a:solidFill>
          </a:ln>
        </p:spPr>
        <p:style>
          <a:lnRef idx="1">
            <a:schemeClr val="accent1"/>
          </a:lnRef>
          <a:fillRef idx="0">
            <a:schemeClr val="accent1"/>
          </a:fillRef>
          <a:effectRef idx="0">
            <a:schemeClr val="accent1"/>
          </a:effectRef>
          <a:fontRef idx="minor">
            <a:schemeClr val="tx1"/>
          </a:fontRef>
        </p:style>
      </p:cxnSp>
      <p:sp>
        <p:nvSpPr>
          <p:cNvPr id="7"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 All rights reserved.</a:t>
            </a:r>
            <a:endParaRPr lang="en-GB" sz="600" dirty="0">
              <a:solidFill>
                <a:srgbClr val="000000"/>
              </a:solidFill>
              <a:latin typeface="GT Walsheim Light" panose="02000503030000020003" pitchFamily="50" charset="0"/>
            </a:endParaRPr>
          </a:p>
        </p:txBody>
      </p:sp>
      <p:sp>
        <p:nvSpPr>
          <p:cNvPr id="8" name="TextBox 7"/>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44444">
                    <a:lumMod val="50000"/>
                  </a:srgbClr>
                </a:solidFill>
                <a:latin typeface="GT Walsheim Medium" panose="02000603040000020003" pitchFamily="50" charset="0"/>
              </a:rPr>
              <a:pPr algn="r"/>
              <a:t>‹#›</a:t>
            </a:fld>
            <a:endParaRPr lang="en-US" sz="700" dirty="0">
              <a:solidFill>
                <a:srgbClr val="444444">
                  <a:lumMod val="50000"/>
                </a:srgbClr>
              </a:solidFill>
              <a:latin typeface="GT Walsheim Medium" panose="02000603040000020003" pitchFamily="50" charset="0"/>
            </a:endParaRPr>
          </a:p>
        </p:txBody>
      </p:sp>
    </p:spTree>
    <p:extLst>
      <p:ext uri="{BB962C8B-B14F-4D97-AF65-F5344CB8AC3E}">
        <p14:creationId xmlns:p14="http://schemas.microsoft.com/office/powerpoint/2010/main" val="293503315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75456" y="1620441"/>
            <a:ext cx="4048919" cy="2818209"/>
          </a:xfrm>
        </p:spPr>
        <p:txBody>
          <a:bodyPr/>
          <a:lstStyle>
            <a:lvl1pPr>
              <a:defRPr sz="20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57725" y="1620441"/>
            <a:ext cx="4029075" cy="2818209"/>
          </a:xfrm>
        </p:spPr>
        <p:txBody>
          <a:bodyPr/>
          <a:lstStyle>
            <a:lvl1pPr>
              <a:defRPr sz="20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cxnSp>
        <p:nvCxnSpPr>
          <p:cNvPr id="8" name="Straight Connector 7"/>
          <p:cNvCxnSpPr/>
          <p:nvPr userDrawn="1"/>
        </p:nvCxnSpPr>
        <p:spPr>
          <a:xfrm>
            <a:off x="476251" y="4614196"/>
            <a:ext cx="1562099" cy="0"/>
          </a:xfrm>
          <a:prstGeom prst="line">
            <a:avLst/>
          </a:prstGeom>
          <a:ln w="28575" cap="rnd">
            <a:solidFill>
              <a:srgbClr val="471E82"/>
            </a:solidFill>
          </a:ln>
        </p:spPr>
        <p:style>
          <a:lnRef idx="1">
            <a:schemeClr val="accent1"/>
          </a:lnRef>
          <a:fillRef idx="0">
            <a:schemeClr val="accent1"/>
          </a:fillRef>
          <a:effectRef idx="0">
            <a:schemeClr val="accent1"/>
          </a:effectRef>
          <a:fontRef idx="minor">
            <a:schemeClr val="tx1"/>
          </a:fontRef>
        </p:style>
      </p:cxnSp>
      <p:sp>
        <p:nvSpPr>
          <p:cNvPr id="9"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 All rights reserved.</a:t>
            </a:r>
            <a:endParaRPr lang="en-GB" sz="600" dirty="0">
              <a:solidFill>
                <a:srgbClr val="000000"/>
              </a:solidFill>
              <a:latin typeface="GT Walsheim Light" panose="02000503030000020003" pitchFamily="50" charset="0"/>
            </a:endParaRPr>
          </a:p>
        </p:txBody>
      </p:sp>
      <p:sp>
        <p:nvSpPr>
          <p:cNvPr id="10" name="TextBox 9"/>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44444">
                    <a:lumMod val="50000"/>
                  </a:srgbClr>
                </a:solidFill>
                <a:latin typeface="GT Walsheim Medium" panose="02000603040000020003" pitchFamily="50" charset="0"/>
              </a:rPr>
              <a:pPr algn="r"/>
              <a:t>‹#›</a:t>
            </a:fld>
            <a:endParaRPr lang="en-US" sz="700" dirty="0">
              <a:solidFill>
                <a:srgbClr val="444444">
                  <a:lumMod val="50000"/>
                </a:srgbClr>
              </a:solidFill>
              <a:latin typeface="GT Walsheim Medium" panose="02000603040000020003" pitchFamily="50" charset="0"/>
            </a:endParaRPr>
          </a:p>
        </p:txBody>
      </p:sp>
    </p:spTree>
    <p:extLst>
      <p:ext uri="{BB962C8B-B14F-4D97-AF65-F5344CB8AC3E}">
        <p14:creationId xmlns:p14="http://schemas.microsoft.com/office/powerpoint/2010/main" val="355207773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1_Section Header">
    <p:spTree>
      <p:nvGrpSpPr>
        <p:cNvPr id="1" name=""/>
        <p:cNvGrpSpPr/>
        <p:nvPr/>
      </p:nvGrpSpPr>
      <p:grpSpPr>
        <a:xfrm>
          <a:off x="0" y="0"/>
          <a:ext cx="0" cy="0"/>
          <a:chOff x="0" y="0"/>
          <a:chExt cx="0" cy="0"/>
        </a:xfrm>
      </p:grpSpPr>
      <p:sp>
        <p:nvSpPr>
          <p:cNvPr id="7" name="Rectangle 6"/>
          <p:cNvSpPr/>
          <p:nvPr userDrawn="1"/>
        </p:nvSpPr>
        <p:spPr>
          <a:xfrm>
            <a:off x="0" y="175"/>
            <a:ext cx="9144000" cy="5143325"/>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pic>
        <p:nvPicPr>
          <p:cNvPr id="11" name="Picture 10" descr="GT_Bug.png"/>
          <p:cNvPicPr>
            <a:picLocks noChangeAspect="1"/>
          </p:cNvPicPr>
          <p:nvPr userDrawn="1"/>
        </p:nvPicPr>
        <p:blipFill rotWithShape="1">
          <a:blip r:embed="rId2" cstate="print">
            <a:alphaModFix amt="21000"/>
            <a:extLst>
              <a:ext uri="{28A0092B-C50C-407E-A947-70E740481C1C}">
                <a14:useLocalDpi xmlns:a14="http://schemas.microsoft.com/office/drawing/2010/main" val="0"/>
              </a:ext>
            </a:extLst>
          </a:blip>
          <a:srcRect l="28114" t="35371" r="7567" b="25955"/>
          <a:stretch/>
        </p:blipFill>
        <p:spPr>
          <a:xfrm>
            <a:off x="-182880" y="-232324"/>
            <a:ext cx="9326880" cy="5608321"/>
          </a:xfrm>
          <a:prstGeom prst="rect">
            <a:avLst/>
          </a:prstGeom>
        </p:spPr>
      </p:pic>
    </p:spTree>
    <p:extLst>
      <p:ext uri="{BB962C8B-B14F-4D97-AF65-F5344CB8AC3E}">
        <p14:creationId xmlns:p14="http://schemas.microsoft.com/office/powerpoint/2010/main" val="1001087537"/>
      </p:ext>
    </p:extLst>
  </p:cSld>
  <p:clrMapOvr>
    <a:masterClrMapping/>
  </p:clrMapOvr>
  <p:extLst mod="1">
    <p:ext uri="{DCECCB84-F9BA-43D5-87BE-67443E8EF086}">
      <p15:sldGuideLst xmlns:p15="http://schemas.microsoft.com/office/powerpoint/2012/main"/>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5_Section Header">
    <p:spTree>
      <p:nvGrpSpPr>
        <p:cNvPr id="1" name=""/>
        <p:cNvGrpSpPr/>
        <p:nvPr/>
      </p:nvGrpSpPr>
      <p:grpSpPr>
        <a:xfrm>
          <a:off x="0" y="0"/>
          <a:ext cx="0" cy="0"/>
          <a:chOff x="0" y="0"/>
          <a:chExt cx="0" cy="0"/>
        </a:xfrm>
      </p:grpSpPr>
      <p:pic>
        <p:nvPicPr>
          <p:cNvPr id="2" name="Picture 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cxnSp>
        <p:nvCxnSpPr>
          <p:cNvPr id="4" name="Straight Connector 3"/>
          <p:cNvCxnSpPr/>
          <p:nvPr userDrawn="1"/>
        </p:nvCxnSpPr>
        <p:spPr>
          <a:xfrm>
            <a:off x="476251" y="4614196"/>
            <a:ext cx="1562099" cy="0"/>
          </a:xfrm>
          <a:prstGeom prst="line">
            <a:avLst/>
          </a:prstGeom>
          <a:ln w="19050" cap="rnd">
            <a:solidFill>
              <a:srgbClr val="471E82"/>
            </a:solidFill>
          </a:ln>
        </p:spPr>
        <p:style>
          <a:lnRef idx="1">
            <a:schemeClr val="accent1"/>
          </a:lnRef>
          <a:fillRef idx="0">
            <a:schemeClr val="accent1"/>
          </a:fillRef>
          <a:effectRef idx="0">
            <a:schemeClr val="accent1"/>
          </a:effectRef>
          <a:fontRef idx="minor">
            <a:schemeClr val="tx1"/>
          </a:fontRef>
        </p:style>
      </p:cxnSp>
      <p:sp>
        <p:nvSpPr>
          <p:cNvPr id="5"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 All rights reserved.</a:t>
            </a:r>
            <a:endParaRPr lang="en-GB" sz="600" dirty="0">
              <a:solidFill>
                <a:srgbClr val="000000"/>
              </a:solidFill>
              <a:latin typeface="GT Walsheim Light" panose="02000503030000020003" pitchFamily="50" charset="0"/>
            </a:endParaRPr>
          </a:p>
        </p:txBody>
      </p:sp>
      <p:sp>
        <p:nvSpPr>
          <p:cNvPr id="6" name="TextBox 5"/>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44444">
                    <a:lumMod val="50000"/>
                  </a:srgbClr>
                </a:solidFill>
                <a:latin typeface="GT Walsheim Medium" panose="02000603040000020003" pitchFamily="50" charset="0"/>
              </a:rPr>
              <a:pPr algn="r"/>
              <a:t>‹#›</a:t>
            </a:fld>
            <a:endParaRPr lang="en-US" sz="700" dirty="0">
              <a:solidFill>
                <a:srgbClr val="444444">
                  <a:lumMod val="50000"/>
                </a:srgbClr>
              </a:solidFill>
              <a:latin typeface="GT Walsheim Medium" panose="02000603040000020003" pitchFamily="50" charset="0"/>
            </a:endParaRPr>
          </a:p>
        </p:txBody>
      </p:sp>
    </p:spTree>
    <p:extLst>
      <p:ext uri="{BB962C8B-B14F-4D97-AF65-F5344CB8AC3E}">
        <p14:creationId xmlns:p14="http://schemas.microsoft.com/office/powerpoint/2010/main" val="1117222150"/>
      </p:ext>
    </p:extLst>
  </p:cSld>
  <p:clrMapOvr>
    <a:masterClrMapping/>
  </p:clrMapOvr>
  <p:extLst mod="1">
    <p:ext uri="{DCECCB84-F9BA-43D5-87BE-67443E8EF086}">
      <p15:sldGuideLst xmlns:p15="http://schemas.microsoft.com/office/powerpoint/2012/main"/>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Headshot 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4" name="Picture Placeholder 4"/>
          <p:cNvSpPr>
            <a:spLocks noGrp="1"/>
          </p:cNvSpPr>
          <p:nvPr>
            <p:ph type="pic" sz="quarter" idx="10" hasCustomPrompt="1"/>
          </p:nvPr>
        </p:nvSpPr>
        <p:spPr>
          <a:xfrm>
            <a:off x="786189"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5" name="Picture Placeholder 4"/>
          <p:cNvSpPr>
            <a:spLocks noGrp="1"/>
          </p:cNvSpPr>
          <p:nvPr>
            <p:ph type="pic" sz="quarter" idx="11" hasCustomPrompt="1"/>
          </p:nvPr>
        </p:nvSpPr>
        <p:spPr>
          <a:xfrm>
            <a:off x="2883574"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6" name="Picture Placeholder 4"/>
          <p:cNvSpPr>
            <a:spLocks noGrp="1"/>
          </p:cNvSpPr>
          <p:nvPr>
            <p:ph type="pic" sz="quarter" idx="12" hasCustomPrompt="1"/>
          </p:nvPr>
        </p:nvSpPr>
        <p:spPr>
          <a:xfrm>
            <a:off x="4975316"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7" name="Picture Placeholder 4"/>
          <p:cNvSpPr>
            <a:spLocks noGrp="1"/>
          </p:cNvSpPr>
          <p:nvPr>
            <p:ph type="pic" sz="quarter" idx="13" hasCustomPrompt="1"/>
          </p:nvPr>
        </p:nvSpPr>
        <p:spPr>
          <a:xfrm>
            <a:off x="7067058"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pic>
        <p:nvPicPr>
          <p:cNvPr id="7" name="Picture 6"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cxnSp>
        <p:nvCxnSpPr>
          <p:cNvPr id="8" name="Straight Connector 7"/>
          <p:cNvCxnSpPr/>
          <p:nvPr userDrawn="1"/>
        </p:nvCxnSpPr>
        <p:spPr>
          <a:xfrm>
            <a:off x="476251" y="4614196"/>
            <a:ext cx="1562099" cy="0"/>
          </a:xfrm>
          <a:prstGeom prst="line">
            <a:avLst/>
          </a:prstGeom>
          <a:ln w="19050" cap="rnd">
            <a:solidFill>
              <a:srgbClr val="471E82"/>
            </a:solidFill>
          </a:ln>
        </p:spPr>
        <p:style>
          <a:lnRef idx="1">
            <a:schemeClr val="accent1"/>
          </a:lnRef>
          <a:fillRef idx="0">
            <a:schemeClr val="accent1"/>
          </a:fillRef>
          <a:effectRef idx="0">
            <a:schemeClr val="accent1"/>
          </a:effectRef>
          <a:fontRef idx="minor">
            <a:schemeClr val="tx1"/>
          </a:fontRef>
        </p:style>
      </p:cxnSp>
      <p:sp>
        <p:nvSpPr>
          <p:cNvPr id="9"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 All rights reserved.</a:t>
            </a:r>
            <a:endParaRPr lang="en-GB" sz="600" dirty="0">
              <a:solidFill>
                <a:srgbClr val="000000"/>
              </a:solidFill>
              <a:latin typeface="GT Walsheim Light" panose="02000503030000020003" pitchFamily="50" charset="0"/>
            </a:endParaRPr>
          </a:p>
        </p:txBody>
      </p:sp>
      <p:sp>
        <p:nvSpPr>
          <p:cNvPr id="10" name="TextBox 9"/>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44444">
                    <a:lumMod val="50000"/>
                  </a:srgbClr>
                </a:solidFill>
                <a:latin typeface="GT Walsheim Medium" panose="02000603040000020003" pitchFamily="50" charset="0"/>
              </a:rPr>
              <a:pPr algn="r"/>
              <a:t>‹#›</a:t>
            </a:fld>
            <a:endParaRPr lang="en-US" sz="700" dirty="0">
              <a:solidFill>
                <a:srgbClr val="444444">
                  <a:lumMod val="50000"/>
                </a:srgbClr>
              </a:solidFill>
              <a:latin typeface="GT Walsheim Medium" panose="02000603040000020003" pitchFamily="50" charset="0"/>
            </a:endParaRPr>
          </a:p>
        </p:txBody>
      </p:sp>
    </p:spTree>
    <p:extLst>
      <p:ext uri="{BB962C8B-B14F-4D97-AF65-F5344CB8AC3E}">
        <p14:creationId xmlns:p14="http://schemas.microsoft.com/office/powerpoint/2010/main" val="40326007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GT Walsheim Medium" panose="02000603040000020003" pitchFamily="50"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8" name="Straight Connector 7"/>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4"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sp>
        <p:nvSpPr>
          <p:cNvPr id="9"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pic>
        <p:nvPicPr>
          <p:cNvPr id="12" name="Picture 1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4819840" y="-23411"/>
            <a:ext cx="4391816" cy="4438637"/>
          </a:xfrm>
          <a:prstGeom prst="rect">
            <a:avLst/>
          </a:prstGeom>
        </p:spPr>
      </p:pic>
    </p:spTree>
    <p:extLst>
      <p:ext uri="{BB962C8B-B14F-4D97-AF65-F5344CB8AC3E}">
        <p14:creationId xmlns:p14="http://schemas.microsoft.com/office/powerpoint/2010/main" val="3345340447"/>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Headshot 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1" name="Picture Placeholder 4"/>
          <p:cNvSpPr>
            <a:spLocks noGrp="1"/>
          </p:cNvSpPr>
          <p:nvPr>
            <p:ph type="pic" sz="quarter" idx="10" hasCustomPrompt="1"/>
          </p:nvPr>
        </p:nvSpPr>
        <p:spPr>
          <a:xfrm>
            <a:off x="786189"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3" name="Picture Placeholder 4"/>
          <p:cNvSpPr>
            <a:spLocks noGrp="1"/>
          </p:cNvSpPr>
          <p:nvPr>
            <p:ph type="pic" sz="quarter" idx="11" hasCustomPrompt="1"/>
          </p:nvPr>
        </p:nvSpPr>
        <p:spPr>
          <a:xfrm>
            <a:off x="2883574"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7" name="Picture Placeholder 4"/>
          <p:cNvSpPr>
            <a:spLocks noGrp="1"/>
          </p:cNvSpPr>
          <p:nvPr>
            <p:ph type="pic" sz="quarter" idx="12" hasCustomPrompt="1"/>
          </p:nvPr>
        </p:nvSpPr>
        <p:spPr>
          <a:xfrm>
            <a:off x="4975316"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8" name="Picture Placeholder 4"/>
          <p:cNvSpPr>
            <a:spLocks noGrp="1"/>
          </p:cNvSpPr>
          <p:nvPr>
            <p:ph type="pic" sz="quarter" idx="13" hasCustomPrompt="1"/>
          </p:nvPr>
        </p:nvSpPr>
        <p:spPr>
          <a:xfrm>
            <a:off x="7067058"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9" name="Picture Placeholder 4"/>
          <p:cNvSpPr>
            <a:spLocks noGrp="1"/>
          </p:cNvSpPr>
          <p:nvPr>
            <p:ph type="pic" sz="quarter" idx="14" hasCustomPrompt="1"/>
          </p:nvPr>
        </p:nvSpPr>
        <p:spPr>
          <a:xfrm>
            <a:off x="786189"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20" name="Picture Placeholder 4"/>
          <p:cNvSpPr>
            <a:spLocks noGrp="1"/>
          </p:cNvSpPr>
          <p:nvPr>
            <p:ph type="pic" sz="quarter" idx="15" hasCustomPrompt="1"/>
          </p:nvPr>
        </p:nvSpPr>
        <p:spPr>
          <a:xfrm>
            <a:off x="2883574"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21" name="Picture Placeholder 4"/>
          <p:cNvSpPr>
            <a:spLocks noGrp="1"/>
          </p:cNvSpPr>
          <p:nvPr>
            <p:ph type="pic" sz="quarter" idx="16" hasCustomPrompt="1"/>
          </p:nvPr>
        </p:nvSpPr>
        <p:spPr>
          <a:xfrm>
            <a:off x="4975316"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22" name="Picture Placeholder 4"/>
          <p:cNvSpPr>
            <a:spLocks noGrp="1"/>
          </p:cNvSpPr>
          <p:nvPr>
            <p:ph type="pic" sz="quarter" idx="17" hasCustomPrompt="1"/>
          </p:nvPr>
        </p:nvSpPr>
        <p:spPr>
          <a:xfrm>
            <a:off x="7067058"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pic>
        <p:nvPicPr>
          <p:cNvPr id="12" name="Picture 1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cxnSp>
        <p:nvCxnSpPr>
          <p:cNvPr id="14" name="Straight Connector 13"/>
          <p:cNvCxnSpPr/>
          <p:nvPr userDrawn="1"/>
        </p:nvCxnSpPr>
        <p:spPr>
          <a:xfrm>
            <a:off x="476251" y="4614196"/>
            <a:ext cx="1562099" cy="0"/>
          </a:xfrm>
          <a:prstGeom prst="line">
            <a:avLst/>
          </a:prstGeom>
          <a:ln w="19050" cap="rnd">
            <a:solidFill>
              <a:srgbClr val="471E82"/>
            </a:solidFill>
          </a:ln>
        </p:spPr>
        <p:style>
          <a:lnRef idx="1">
            <a:schemeClr val="accent1"/>
          </a:lnRef>
          <a:fillRef idx="0">
            <a:schemeClr val="accent1"/>
          </a:fillRef>
          <a:effectRef idx="0">
            <a:schemeClr val="accent1"/>
          </a:effectRef>
          <a:fontRef idx="minor">
            <a:schemeClr val="tx1"/>
          </a:fontRef>
        </p:style>
      </p:cxnSp>
      <p:sp>
        <p:nvSpPr>
          <p:cNvPr id="15"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 All rights reserved.</a:t>
            </a:r>
            <a:endParaRPr lang="en-GB" sz="600" dirty="0">
              <a:solidFill>
                <a:srgbClr val="000000"/>
              </a:solidFill>
              <a:latin typeface="GT Walsheim Light" panose="02000503030000020003" pitchFamily="50" charset="0"/>
            </a:endParaRPr>
          </a:p>
        </p:txBody>
      </p:sp>
      <p:sp>
        <p:nvSpPr>
          <p:cNvPr id="16" name="TextBox 15"/>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44444">
                    <a:lumMod val="50000"/>
                  </a:srgbClr>
                </a:solidFill>
                <a:latin typeface="GT Walsheim Medium" panose="02000603040000020003" pitchFamily="50" charset="0"/>
              </a:rPr>
              <a:pPr algn="r"/>
              <a:t>‹#›</a:t>
            </a:fld>
            <a:endParaRPr lang="en-US" sz="700" dirty="0">
              <a:solidFill>
                <a:srgbClr val="444444">
                  <a:lumMod val="50000"/>
                </a:srgbClr>
              </a:solidFill>
              <a:latin typeface="GT Walsheim Medium" panose="02000603040000020003" pitchFamily="50" charset="0"/>
            </a:endParaRPr>
          </a:p>
        </p:txBody>
      </p:sp>
    </p:spTree>
    <p:extLst>
      <p:ext uri="{BB962C8B-B14F-4D97-AF65-F5344CB8AC3E}">
        <p14:creationId xmlns:p14="http://schemas.microsoft.com/office/powerpoint/2010/main" val="219477283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End Title Card">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11820" t="7962" r="9760" b="12407"/>
          <a:stretch/>
        </p:blipFill>
        <p:spPr>
          <a:xfrm>
            <a:off x="-799476" y="-951992"/>
            <a:ext cx="3656352" cy="3752342"/>
          </a:xfrm>
          <a:prstGeom prst="rect">
            <a:avLst/>
          </a:prstGeom>
        </p:spPr>
      </p:pic>
      <p:sp>
        <p:nvSpPr>
          <p:cNvPr id="7"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GT Walsheim Medium" panose="02000603040000020003" pitchFamily="50"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9" name="Straight Connector 8"/>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1"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sp>
        <p:nvSpPr>
          <p:cNvPr id="12"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spTree>
    <p:extLst>
      <p:ext uri="{BB962C8B-B14F-4D97-AF65-F5344CB8AC3E}">
        <p14:creationId xmlns:p14="http://schemas.microsoft.com/office/powerpoint/2010/main" val="3697977201"/>
      </p:ext>
    </p:extLst>
  </p:cSld>
  <p:clrMapOvr>
    <a:masterClrMapping/>
  </p:clrMapOvr>
  <p:extLst mod="1">
    <p:ext uri="{DCECCB84-F9BA-43D5-87BE-67443E8EF086}">
      <p15:sldGuideLst xmlns:p15="http://schemas.microsoft.com/office/powerpoint/2012/main"/>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_End Title Card">
    <p:spTree>
      <p:nvGrpSpPr>
        <p:cNvPr id="1" name=""/>
        <p:cNvGrpSpPr/>
        <p:nvPr/>
      </p:nvGrpSpPr>
      <p:grpSpPr>
        <a:xfrm>
          <a:off x="0" y="0"/>
          <a:ext cx="0" cy="0"/>
          <a:chOff x="0" y="0"/>
          <a:chExt cx="0" cy="0"/>
        </a:xfrm>
      </p:grpSpPr>
      <p:sp>
        <p:nvSpPr>
          <p:cNvPr id="2" name="Rectangle 1"/>
          <p:cNvSpPr/>
          <p:nvPr userDrawn="1"/>
        </p:nvSpPr>
        <p:spPr>
          <a:xfrm>
            <a:off x="2452914" y="3862507"/>
            <a:ext cx="6248400" cy="861774"/>
          </a:xfrm>
          <a:prstGeom prst="rect">
            <a:avLst/>
          </a:prstGeom>
        </p:spPr>
        <p:txBody>
          <a:bodyPr wrap="square" anchor="b">
            <a:spAutoFit/>
          </a:bodyPr>
          <a:lstStyle/>
          <a:p>
            <a:r>
              <a:rPr lang="en-US" sz="1000" baseline="30000" dirty="0">
                <a:solidFill>
                  <a:srgbClr val="000000"/>
                </a:solidFill>
                <a:latin typeface="GT Walsheim Light" panose="02000503030000020003" pitchFamily="50" charset="0"/>
              </a:rPr>
              <a:t>“Grant Thornton” refers to Grant Thornton LLP, the U.S. member firm of Grant Thornton International Ltd (GTIL), and/or refers to the brand under which the GTIL member firms provide audit, tax and advisory services to their clients, as the context requires. GTIL and each of its member firms are separate legal entities and are not a worldwide partnership. GTIL does not provide services to clients. Services are delivered by the member firms in their respective countries. GTIL and its member firms are not agents of, and do not obligate, one another and are not liable for one another’s acts or omissions. In the United States, visit grantthornton.com for details.</a:t>
            </a:r>
          </a:p>
          <a:p>
            <a:endParaRPr lang="en-US" sz="1000" baseline="30000" dirty="0">
              <a:solidFill>
                <a:srgbClr val="000000"/>
              </a:solidFill>
              <a:latin typeface="GT Walsheim Light" panose="02000503030000020003" pitchFamily="50" charset="0"/>
            </a:endParaRPr>
          </a:p>
          <a:p>
            <a:r>
              <a:rPr lang="en-US" sz="1000" baseline="30000" dirty="0">
                <a:solidFill>
                  <a:srgbClr val="000000"/>
                </a:solidFill>
                <a:latin typeface="GT Walsheim Light" panose="02000503030000020003" pitchFamily="50" charset="0"/>
              </a:rPr>
              <a:t>© 2017 Grant Thornton LLP.  All rights reserved.  U.S. member firm of Grant Thornton International Ltd.</a:t>
            </a:r>
            <a:endParaRPr lang="en-US" sz="1000" dirty="0">
              <a:solidFill>
                <a:srgbClr val="444444"/>
              </a:solidFill>
            </a:endParaRPr>
          </a:p>
        </p:txBody>
      </p:sp>
      <p:pic>
        <p:nvPicPr>
          <p:cNvPr id="5" name="Picture 4"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009258"/>
            <a:ext cx="1663085" cy="355891"/>
          </a:xfrm>
          <a:prstGeom prst="rect">
            <a:avLst/>
          </a:prstGeom>
        </p:spPr>
      </p:pic>
      <p:cxnSp>
        <p:nvCxnSpPr>
          <p:cNvPr id="7" name="Straight Connector 6"/>
          <p:cNvCxnSpPr/>
          <p:nvPr userDrawn="1"/>
        </p:nvCxnSpPr>
        <p:spPr>
          <a:xfrm>
            <a:off x="476251" y="4614196"/>
            <a:ext cx="1562099" cy="0"/>
          </a:xfrm>
          <a:prstGeom prst="line">
            <a:avLst/>
          </a:prstGeom>
          <a:ln w="28575" cap="rnd">
            <a:solidFill>
              <a:srgbClr val="471E8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9631397"/>
      </p:ext>
    </p:extLst>
  </p:cSld>
  <p:clrMapOvr>
    <a:masterClrMapping/>
  </p:clrMapOvr>
  <p:extLst mod="1">
    <p:ext uri="{DCECCB84-F9BA-43D5-87BE-67443E8EF086}">
      <p15:sldGuideLst xmlns:p15="http://schemas.microsoft.com/office/powerpoint/2012/main"/>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olors">
    <p:spTree>
      <p:nvGrpSpPr>
        <p:cNvPr id="1" name=""/>
        <p:cNvGrpSpPr/>
        <p:nvPr/>
      </p:nvGrpSpPr>
      <p:grpSpPr>
        <a:xfrm>
          <a:off x="0" y="0"/>
          <a:ext cx="0" cy="0"/>
          <a:chOff x="0" y="0"/>
          <a:chExt cx="0" cy="0"/>
        </a:xfrm>
      </p:grpSpPr>
      <p:sp>
        <p:nvSpPr>
          <p:cNvPr id="2" name="Oval 1"/>
          <p:cNvSpPr/>
          <p:nvPr userDrawn="1"/>
        </p:nvSpPr>
        <p:spPr>
          <a:xfrm>
            <a:off x="4849158" y="2938182"/>
            <a:ext cx="1489263" cy="1489263"/>
          </a:xfrm>
          <a:prstGeom prst="ellipse">
            <a:avLst/>
          </a:prstGeom>
          <a:solidFill>
            <a:srgbClr val="FF7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 name="Oval 2"/>
          <p:cNvSpPr/>
          <p:nvPr userDrawn="1"/>
        </p:nvSpPr>
        <p:spPr>
          <a:xfrm>
            <a:off x="812800" y="590550"/>
            <a:ext cx="1860176" cy="1860176"/>
          </a:xfrm>
          <a:prstGeom prst="ellipse">
            <a:avLst/>
          </a:prstGeom>
          <a:solidFill>
            <a:srgbClr val="4F2D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4" name="Oval 3"/>
          <p:cNvSpPr/>
          <p:nvPr userDrawn="1"/>
        </p:nvSpPr>
        <p:spPr>
          <a:xfrm>
            <a:off x="812800" y="2990850"/>
            <a:ext cx="1489263" cy="1489263"/>
          </a:xfrm>
          <a:prstGeom prst="ellipse">
            <a:avLst/>
          </a:prstGeom>
          <a:solidFill>
            <a:srgbClr val="00A7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5" name="Oval 4"/>
          <p:cNvSpPr/>
          <p:nvPr userDrawn="1"/>
        </p:nvSpPr>
        <p:spPr>
          <a:xfrm>
            <a:off x="2830979" y="2990850"/>
            <a:ext cx="1489263" cy="1489263"/>
          </a:xfrm>
          <a:prstGeom prst="ellipse">
            <a:avLst/>
          </a:prstGeom>
          <a:solidFill>
            <a:srgbClr val="9BD7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6" name="Oval 5"/>
          <p:cNvSpPr/>
          <p:nvPr userDrawn="1"/>
        </p:nvSpPr>
        <p:spPr>
          <a:xfrm>
            <a:off x="2909420" y="590550"/>
            <a:ext cx="1860176" cy="1860176"/>
          </a:xfrm>
          <a:prstGeom prst="ellipse">
            <a:avLst/>
          </a:prstGeom>
          <a:solidFill>
            <a:srgbClr val="C8BE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7" name="Oval 6"/>
          <p:cNvSpPr/>
          <p:nvPr userDrawn="1"/>
        </p:nvSpPr>
        <p:spPr>
          <a:xfrm>
            <a:off x="6867337" y="2990850"/>
            <a:ext cx="1489263" cy="1489263"/>
          </a:xfrm>
          <a:prstGeom prst="ellipse">
            <a:avLst/>
          </a:prstGeom>
          <a:solidFill>
            <a:srgbClr val="E628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Tree>
    <p:extLst>
      <p:ext uri="{BB962C8B-B14F-4D97-AF65-F5344CB8AC3E}">
        <p14:creationId xmlns:p14="http://schemas.microsoft.com/office/powerpoint/2010/main" val="636101371"/>
      </p:ext>
    </p:extLst>
  </p:cSld>
  <p:clrMapOvr>
    <a:masterClrMapping/>
  </p:clrMapOvr>
  <p:extLst mod="1">
    <p:ext uri="{DCECCB84-F9BA-43D5-87BE-67443E8EF086}">
      <p15:sldGuideLst xmlns:p15="http://schemas.microsoft.com/office/powerpoint/2012/main"/>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Title Colour"/>
          <p:cNvSpPr>
            <a:spLocks noChangeArrowheads="1"/>
          </p:cNvSpPr>
          <p:nvPr/>
        </p:nvSpPr>
        <p:spPr bwMode="auto">
          <a:xfrm>
            <a:off x="0" y="1"/>
            <a:ext cx="9144000" cy="1350169"/>
          </a:xfrm>
          <a:prstGeom prst="rect">
            <a:avLst/>
          </a:prstGeom>
          <a:solidFill>
            <a:schemeClr val="bg1"/>
          </a:solidFill>
          <a:ln w="9525">
            <a:noFill/>
            <a:miter lim="800000"/>
            <a:headEnd/>
            <a:tailEnd/>
          </a:ln>
          <a:effectLst/>
        </p:spPr>
        <p:txBody>
          <a:bodyPr wrap="none" anchor="ctr"/>
          <a:lstStyle/>
          <a:p>
            <a:pPr fontAlgn="auto">
              <a:spcBef>
                <a:spcPts val="0"/>
              </a:spcBef>
              <a:spcAft>
                <a:spcPts val="0"/>
              </a:spcAft>
              <a:defRPr/>
            </a:pPr>
            <a:endParaRPr lang="en-US" sz="1283">
              <a:solidFill>
                <a:prstClr val="black"/>
              </a:solidFill>
              <a:latin typeface="Arial"/>
            </a:endParaRPr>
          </a:p>
        </p:txBody>
      </p:sp>
      <p:sp>
        <p:nvSpPr>
          <p:cNvPr id="3079" name="Title Placeholder"/>
          <p:cNvSpPr>
            <a:spLocks noGrp="1" noChangeArrowheads="1"/>
          </p:cNvSpPr>
          <p:nvPr>
            <p:ph type="ctrTitle" sz="quarter"/>
          </p:nvPr>
        </p:nvSpPr>
        <p:spPr>
          <a:xfrm>
            <a:off x="360365" y="1620441"/>
            <a:ext cx="8423275" cy="3252788"/>
          </a:xfrm>
        </p:spPr>
        <p:txBody>
          <a:bodyPr/>
          <a:lstStyle>
            <a:lvl1pPr>
              <a:defRPr>
                <a:solidFill>
                  <a:schemeClr val="tx1"/>
                </a:solidFill>
              </a:defRPr>
            </a:lvl1pPr>
          </a:lstStyle>
          <a:p>
            <a:r>
              <a:rPr lang="en-US"/>
              <a:t>Click to edit Master title style</a:t>
            </a:r>
          </a:p>
        </p:txBody>
      </p:sp>
      <p:sp>
        <p:nvSpPr>
          <p:cNvPr id="2" name="FilePathFooter"/>
          <p:cNvSpPr>
            <a:spLocks noGrp="1"/>
          </p:cNvSpPr>
          <p:nvPr>
            <p:ph type="ftr" sz="quarter" idx="10"/>
          </p:nvPr>
        </p:nvSpPr>
        <p:spPr>
          <a:xfrm>
            <a:off x="360045" y="4468418"/>
            <a:ext cx="3086100" cy="273844"/>
          </a:xfrm>
          <a:prstGeom prst="rect">
            <a:avLst/>
          </a:prstGeom>
        </p:spPr>
        <p:txBody>
          <a:bodyPr wrap="none" lIns="0" tIns="0" rIns="0" bIns="0"/>
          <a:lstStyle>
            <a:lvl1pPr algn="l">
              <a:defRPr sz="713">
                <a:solidFill>
                  <a:srgbClr val="777777"/>
                </a:solidFill>
                <a:latin typeface="Arial" panose="020B0604020202020204" pitchFamily="34" charset="0"/>
              </a:defRPr>
            </a:lvl1pPr>
          </a:lstStyle>
          <a:p>
            <a:endParaRPr lang="en-US"/>
          </a:p>
        </p:txBody>
      </p:sp>
      <p:pic>
        <p:nvPicPr>
          <p:cNvPr id="6" name="Picture 10"/>
          <p:cNvPicPr>
            <a:picLocks noChangeArrowheads="1"/>
          </p:cNvPicPr>
          <p:nvPr userDrawn="1"/>
        </p:nvPicPr>
        <p:blipFill rotWithShape="1">
          <a:blip r:embed="rId2" cstate="print">
            <a:extLst>
              <a:ext uri="{28A0092B-C50C-407E-A947-70E740481C1C}">
                <a14:useLocalDpi xmlns:a14="http://schemas.microsoft.com/office/drawing/2010/main" val="0"/>
              </a:ext>
            </a:extLst>
          </a:blip>
          <a:srcRect/>
          <a:stretch/>
        </p:blipFill>
        <p:spPr bwMode="auto">
          <a:xfrm>
            <a:off x="164592" y="26194"/>
            <a:ext cx="2258673" cy="565213"/>
          </a:xfrm>
          <a:prstGeom prst="rect">
            <a:avLst/>
          </a:prstGeom>
          <a:noFill/>
          <a:ln w="19050">
            <a:noFill/>
            <a:miter lim="800000"/>
            <a:headEnd/>
            <a:tailEnd/>
          </a:ln>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6200000">
            <a:off x="5470844" y="-1885817"/>
            <a:ext cx="5709579" cy="5483032"/>
          </a:xfrm>
          <a:prstGeom prst="rect">
            <a:avLst/>
          </a:prstGeom>
        </p:spPr>
      </p:pic>
    </p:spTree>
    <p:extLst>
      <p:ext uri="{BB962C8B-B14F-4D97-AF65-F5344CB8AC3E}">
        <p14:creationId xmlns:p14="http://schemas.microsoft.com/office/powerpoint/2010/main" val="192214801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069">
                <a:solidFill>
                  <a:srgbClr val="4F2D7F"/>
                </a:solidFill>
                <a:latin typeface="GT Walsheim Regular" panose="02000503030000020003" pitchFamily="50" charset="0"/>
              </a:defRPr>
            </a:lvl1pPr>
          </a:lstStyle>
          <a:p>
            <a:r>
              <a:rPr lang="en-US"/>
              <a:t>Click to edit Master title style</a:t>
            </a:r>
          </a:p>
        </p:txBody>
      </p:sp>
      <p:sp>
        <p:nvSpPr>
          <p:cNvPr id="3" name="Content Placeholder 2"/>
          <p:cNvSpPr>
            <a:spLocks noGrp="1"/>
          </p:cNvSpPr>
          <p:nvPr>
            <p:ph idx="1"/>
          </p:nvPr>
        </p:nvSpPr>
        <p:spPr/>
        <p:txBody>
          <a:bodyPr/>
          <a:lstStyle>
            <a:lvl1pPr>
              <a:defRPr sz="1655">
                <a:latin typeface="GT Walsheim Regular" panose="02000503030000020003" pitchFamily="50" charset="0"/>
              </a:defRPr>
            </a:lvl1pPr>
            <a:lvl2pPr>
              <a:defRPr sz="1655">
                <a:latin typeface="GT Walsheim Regular" panose="02000503030000020003" pitchFamily="50" charset="0"/>
              </a:defRPr>
            </a:lvl2pPr>
            <a:lvl3pPr>
              <a:defRPr sz="1655">
                <a:latin typeface="GT Walsheim Regular" panose="02000503030000020003" pitchFamily="50" charset="0"/>
              </a:defRPr>
            </a:lvl3pPr>
            <a:lvl4pPr>
              <a:defRPr sz="1655">
                <a:latin typeface="GT Walsheim Regular" panose="02000503030000020003" pitchFamily="50" charset="0"/>
              </a:defRPr>
            </a:lvl4pPr>
            <a:lvl5pPr>
              <a:defRPr sz="1655">
                <a:latin typeface="GT Walsheim Regular" panose="02000503030000020003"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3"/>
          <p:cNvSpPr txBox="1"/>
          <p:nvPr userDrawn="1"/>
        </p:nvSpPr>
        <p:spPr>
          <a:xfrm>
            <a:off x="0" y="4898421"/>
            <a:ext cx="9144000" cy="180049"/>
          </a:xfrm>
          <a:prstGeom prst="rect">
            <a:avLst/>
          </a:prstGeom>
          <a:noFill/>
        </p:spPr>
        <p:txBody>
          <a:bodyPr wrap="square" rtlCol="0">
            <a:spAutoFit/>
          </a:bodyPr>
          <a:lstStyle/>
          <a:p>
            <a:pPr algn="ctr" fontAlgn="auto">
              <a:spcBef>
                <a:spcPts val="0"/>
              </a:spcBef>
              <a:spcAft>
                <a:spcPts val="0"/>
              </a:spcAft>
            </a:pPr>
            <a:fld id="{EE05E0B8-FECB-4E56-A085-D3FB276B2AC2}" type="slidenum">
              <a:rPr lang="en-US" sz="570" smtClean="0">
                <a:solidFill>
                  <a:prstClr val="black"/>
                </a:solidFill>
                <a:latin typeface="Arial"/>
              </a:rPr>
              <a:pPr algn="ctr" fontAlgn="auto">
                <a:spcBef>
                  <a:spcPts val="0"/>
                </a:spcBef>
                <a:spcAft>
                  <a:spcPts val="0"/>
                </a:spcAft>
              </a:pPr>
              <a:t>‹#›</a:t>
            </a:fld>
            <a:endParaRPr lang="en-US" sz="570">
              <a:solidFill>
                <a:prstClr val="black"/>
              </a:solidFill>
              <a:latin typeface="Arial"/>
            </a:endParaRPr>
          </a:p>
        </p:txBody>
      </p:sp>
    </p:spTree>
    <p:extLst>
      <p:ext uri="{BB962C8B-B14F-4D97-AF65-F5344CB8AC3E}">
        <p14:creationId xmlns:p14="http://schemas.microsoft.com/office/powerpoint/2010/main" val="184231407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7"/>
            <a:ext cx="7772400" cy="1021556"/>
          </a:xfrm>
        </p:spPr>
        <p:txBody>
          <a:bodyPr/>
          <a:lstStyle>
            <a:lvl1pPr algn="l">
              <a:defRPr sz="2850" b="1" cap="all">
                <a:solidFill>
                  <a:schemeClr val="tx1"/>
                </a:solidFill>
              </a:defRPr>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425"/>
            </a:lvl1pPr>
            <a:lvl2pPr marL="325800" indent="0">
              <a:buNone/>
              <a:defRPr sz="1283"/>
            </a:lvl2pPr>
            <a:lvl3pPr marL="651600" indent="0">
              <a:buNone/>
              <a:defRPr sz="1140"/>
            </a:lvl3pPr>
            <a:lvl4pPr marL="977400" indent="0">
              <a:buNone/>
              <a:defRPr sz="998"/>
            </a:lvl4pPr>
            <a:lvl5pPr marL="1303200" indent="0">
              <a:buNone/>
              <a:defRPr sz="998"/>
            </a:lvl5pPr>
            <a:lvl6pPr marL="1628999" indent="0">
              <a:buNone/>
              <a:defRPr sz="998"/>
            </a:lvl6pPr>
            <a:lvl7pPr marL="1954799" indent="0">
              <a:buNone/>
              <a:defRPr sz="998"/>
            </a:lvl7pPr>
            <a:lvl8pPr marL="2280599" indent="0">
              <a:buNone/>
              <a:defRPr sz="998"/>
            </a:lvl8pPr>
            <a:lvl9pPr marL="2606399" indent="0">
              <a:buNone/>
              <a:defRPr sz="998"/>
            </a:lvl9pPr>
          </a:lstStyle>
          <a:p>
            <a:pPr lvl="0"/>
            <a:r>
              <a:rPr lang="en-US"/>
              <a:t>Click to edit Master text styles</a:t>
            </a:r>
          </a:p>
        </p:txBody>
      </p:sp>
    </p:spTree>
    <p:extLst>
      <p:ext uri="{BB962C8B-B14F-4D97-AF65-F5344CB8AC3E}">
        <p14:creationId xmlns:p14="http://schemas.microsoft.com/office/powerpoint/2010/main" val="87780930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069">
                <a:solidFill>
                  <a:srgbClr val="4F2D7F"/>
                </a:solidFill>
                <a:latin typeface="GT Walsheim Regular" panose="02000503030000020003" pitchFamily="50" charset="0"/>
              </a:defRPr>
            </a:lvl1pPr>
          </a:lstStyle>
          <a:p>
            <a:r>
              <a:rPr lang="en-US"/>
              <a:t>Click to edit Master title style</a:t>
            </a:r>
          </a:p>
        </p:txBody>
      </p:sp>
      <p:sp>
        <p:nvSpPr>
          <p:cNvPr id="3" name="Content Placeholder 2"/>
          <p:cNvSpPr>
            <a:spLocks noGrp="1"/>
          </p:cNvSpPr>
          <p:nvPr>
            <p:ph sz="half" idx="1"/>
          </p:nvPr>
        </p:nvSpPr>
        <p:spPr>
          <a:xfrm>
            <a:off x="360365" y="1620441"/>
            <a:ext cx="4135437" cy="3252788"/>
          </a:xfrm>
        </p:spPr>
        <p:txBody>
          <a:bodyPr/>
          <a:lstStyle>
            <a:lvl1pPr>
              <a:defRPr sz="1517">
                <a:latin typeface="GT Walsheim Regular" panose="02000503030000020003" pitchFamily="50" charset="0"/>
              </a:defRPr>
            </a:lvl1pPr>
            <a:lvl2pPr>
              <a:defRPr sz="1241">
                <a:latin typeface="GT Walsheim Regular" panose="02000503030000020003" pitchFamily="50" charset="0"/>
              </a:defRPr>
            </a:lvl2pPr>
            <a:lvl3pPr>
              <a:defRPr sz="1103">
                <a:latin typeface="GT Walsheim Regular" panose="02000503030000020003" pitchFamily="50" charset="0"/>
              </a:defRPr>
            </a:lvl3pPr>
            <a:lvl4pPr>
              <a:defRPr sz="1103">
                <a:latin typeface="GT Walsheim Regular" panose="02000503030000020003" pitchFamily="50" charset="0"/>
              </a:defRPr>
            </a:lvl4pPr>
            <a:lvl5pPr>
              <a:defRPr sz="1103">
                <a:latin typeface="GT Walsheim Regular" panose="02000503030000020003" pitchFamily="50" charset="0"/>
              </a:defRPr>
            </a:lvl5pPr>
            <a:lvl6pPr>
              <a:defRPr sz="1283"/>
            </a:lvl6pPr>
            <a:lvl7pPr>
              <a:defRPr sz="1283"/>
            </a:lvl7pPr>
            <a:lvl8pPr>
              <a:defRPr sz="1283"/>
            </a:lvl8pPr>
            <a:lvl9pPr>
              <a:defRPr sz="128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20441"/>
            <a:ext cx="4135438" cy="3252788"/>
          </a:xfrm>
        </p:spPr>
        <p:txBody>
          <a:bodyPr/>
          <a:lstStyle>
            <a:lvl1pPr>
              <a:defRPr sz="1517">
                <a:latin typeface="GT Walsheim Regular" panose="02000503030000020003" pitchFamily="50" charset="0"/>
              </a:defRPr>
            </a:lvl1pPr>
            <a:lvl2pPr>
              <a:defRPr sz="1241">
                <a:latin typeface="GT Walsheim Regular" panose="02000503030000020003" pitchFamily="50" charset="0"/>
              </a:defRPr>
            </a:lvl2pPr>
            <a:lvl3pPr>
              <a:defRPr sz="1103">
                <a:latin typeface="GT Walsheim Regular" panose="02000503030000020003" pitchFamily="50" charset="0"/>
              </a:defRPr>
            </a:lvl3pPr>
            <a:lvl4pPr>
              <a:defRPr sz="1103">
                <a:latin typeface="GT Walsheim Regular" panose="02000503030000020003" pitchFamily="50" charset="0"/>
              </a:defRPr>
            </a:lvl4pPr>
            <a:lvl5pPr>
              <a:defRPr sz="1103">
                <a:latin typeface="GT Walsheim Regular" panose="02000503030000020003" pitchFamily="50" charset="0"/>
              </a:defRPr>
            </a:lvl5pPr>
            <a:lvl6pPr>
              <a:defRPr sz="1283"/>
            </a:lvl6pPr>
            <a:lvl7pPr>
              <a:defRPr sz="1283"/>
            </a:lvl7pPr>
            <a:lvl8pPr>
              <a:defRPr sz="1283"/>
            </a:lvl8pPr>
            <a:lvl9pPr>
              <a:defRPr sz="128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6035865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710" b="1"/>
            </a:lvl1pPr>
            <a:lvl2pPr marL="325800" indent="0">
              <a:buNone/>
              <a:defRPr sz="1425" b="1"/>
            </a:lvl2pPr>
            <a:lvl3pPr marL="651600" indent="0">
              <a:buNone/>
              <a:defRPr sz="1283" b="1"/>
            </a:lvl3pPr>
            <a:lvl4pPr marL="977400" indent="0">
              <a:buNone/>
              <a:defRPr sz="1140" b="1"/>
            </a:lvl4pPr>
            <a:lvl5pPr marL="1303200" indent="0">
              <a:buNone/>
              <a:defRPr sz="1140" b="1"/>
            </a:lvl5pPr>
            <a:lvl6pPr marL="1628999" indent="0">
              <a:buNone/>
              <a:defRPr sz="1140" b="1"/>
            </a:lvl6pPr>
            <a:lvl7pPr marL="1954799" indent="0">
              <a:buNone/>
              <a:defRPr sz="1140" b="1"/>
            </a:lvl7pPr>
            <a:lvl8pPr marL="2280599" indent="0">
              <a:buNone/>
              <a:defRPr sz="1140" b="1"/>
            </a:lvl8pPr>
            <a:lvl9pPr marL="2606399" indent="0">
              <a:buNone/>
              <a:defRPr sz="1140" b="1"/>
            </a:lvl9pPr>
          </a:lstStyle>
          <a:p>
            <a:pPr lvl="0"/>
            <a:r>
              <a:rPr lang="en-US"/>
              <a:t>Click to edit Master text styles</a:t>
            </a:r>
          </a:p>
        </p:txBody>
      </p:sp>
      <p:sp>
        <p:nvSpPr>
          <p:cNvPr id="4" name="Content Placeholder 3"/>
          <p:cNvSpPr>
            <a:spLocks noGrp="1"/>
          </p:cNvSpPr>
          <p:nvPr>
            <p:ph sz="half" idx="2"/>
          </p:nvPr>
        </p:nvSpPr>
        <p:spPr>
          <a:xfrm>
            <a:off x="457200" y="1631157"/>
            <a:ext cx="4040188" cy="2963466"/>
          </a:xfrm>
        </p:spPr>
        <p:txBody>
          <a:bodyPr/>
          <a:lstStyle>
            <a:lvl1pPr>
              <a:defRPr sz="1710"/>
            </a:lvl1pPr>
            <a:lvl2pPr>
              <a:defRPr sz="1425"/>
            </a:lvl2pPr>
            <a:lvl3pPr>
              <a:defRPr sz="1283"/>
            </a:lvl3pPr>
            <a:lvl4pPr>
              <a:defRPr sz="1140"/>
            </a:lvl4pPr>
            <a:lvl5pPr>
              <a:defRPr sz="1140"/>
            </a:lvl5pPr>
            <a:lvl6pPr>
              <a:defRPr sz="1140"/>
            </a:lvl6pPr>
            <a:lvl7pPr>
              <a:defRPr sz="1140"/>
            </a:lvl7pPr>
            <a:lvl8pPr>
              <a:defRPr sz="1140"/>
            </a:lvl8pPr>
            <a:lvl9pPr>
              <a:defRPr sz="11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151335"/>
            <a:ext cx="4041775" cy="479822"/>
          </a:xfrm>
        </p:spPr>
        <p:txBody>
          <a:bodyPr anchor="b"/>
          <a:lstStyle>
            <a:lvl1pPr marL="0" indent="0">
              <a:buNone/>
              <a:defRPr sz="1710" b="1"/>
            </a:lvl1pPr>
            <a:lvl2pPr marL="325800" indent="0">
              <a:buNone/>
              <a:defRPr sz="1425" b="1"/>
            </a:lvl2pPr>
            <a:lvl3pPr marL="651600" indent="0">
              <a:buNone/>
              <a:defRPr sz="1283" b="1"/>
            </a:lvl3pPr>
            <a:lvl4pPr marL="977400" indent="0">
              <a:buNone/>
              <a:defRPr sz="1140" b="1"/>
            </a:lvl4pPr>
            <a:lvl5pPr marL="1303200" indent="0">
              <a:buNone/>
              <a:defRPr sz="1140" b="1"/>
            </a:lvl5pPr>
            <a:lvl6pPr marL="1628999" indent="0">
              <a:buNone/>
              <a:defRPr sz="1140" b="1"/>
            </a:lvl6pPr>
            <a:lvl7pPr marL="1954799" indent="0">
              <a:buNone/>
              <a:defRPr sz="1140" b="1"/>
            </a:lvl7pPr>
            <a:lvl8pPr marL="2280599" indent="0">
              <a:buNone/>
              <a:defRPr sz="1140" b="1"/>
            </a:lvl8pPr>
            <a:lvl9pPr marL="2606399" indent="0">
              <a:buNone/>
              <a:defRPr sz="1140" b="1"/>
            </a:lvl9pPr>
          </a:lstStyle>
          <a:p>
            <a:pPr lvl="0"/>
            <a:r>
              <a:rPr lang="en-US"/>
              <a:t>Click to edit Master text styles</a:t>
            </a:r>
          </a:p>
        </p:txBody>
      </p:sp>
      <p:sp>
        <p:nvSpPr>
          <p:cNvPr id="6" name="Content Placeholder 5"/>
          <p:cNvSpPr>
            <a:spLocks noGrp="1"/>
          </p:cNvSpPr>
          <p:nvPr>
            <p:ph sz="quarter" idx="4"/>
          </p:nvPr>
        </p:nvSpPr>
        <p:spPr>
          <a:xfrm>
            <a:off x="4645027" y="1631157"/>
            <a:ext cx="4041775" cy="2963466"/>
          </a:xfrm>
        </p:spPr>
        <p:txBody>
          <a:bodyPr/>
          <a:lstStyle>
            <a:lvl1pPr>
              <a:defRPr sz="1710"/>
            </a:lvl1pPr>
            <a:lvl2pPr>
              <a:defRPr sz="1425"/>
            </a:lvl2pPr>
            <a:lvl3pPr>
              <a:defRPr sz="1283"/>
            </a:lvl3pPr>
            <a:lvl4pPr>
              <a:defRPr sz="1140"/>
            </a:lvl4pPr>
            <a:lvl5pPr>
              <a:defRPr sz="1140"/>
            </a:lvl5pPr>
            <a:lvl6pPr>
              <a:defRPr sz="1140"/>
            </a:lvl6pPr>
            <a:lvl7pPr>
              <a:defRPr sz="1140"/>
            </a:lvl7pPr>
            <a:lvl8pPr>
              <a:defRPr sz="1140"/>
            </a:lvl8pPr>
            <a:lvl9pPr>
              <a:defRPr sz="11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544500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069">
                <a:solidFill>
                  <a:srgbClr val="4F2D7F"/>
                </a:solidFill>
                <a:latin typeface="GT Walsheim Regular" panose="02000503030000020003" pitchFamily="50" charset="0"/>
              </a:defRPr>
            </a:lvl1pPr>
          </a:lstStyle>
          <a:p>
            <a:r>
              <a:rPr lang="en-US"/>
              <a:t>Click to edit Master title style</a:t>
            </a:r>
          </a:p>
        </p:txBody>
      </p:sp>
    </p:spTree>
    <p:extLst>
      <p:ext uri="{BB962C8B-B14F-4D97-AF65-F5344CB8AC3E}">
        <p14:creationId xmlns:p14="http://schemas.microsoft.com/office/powerpoint/2010/main" val="13642784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7"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GT Walsheim Medium" panose="02000603040000020003" pitchFamily="50"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9" name="Straight Connector 8"/>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1"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sp>
        <p:nvSpPr>
          <p:cNvPr id="13"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pic>
        <p:nvPicPr>
          <p:cNvPr id="14" name="Picture 13"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4819840" y="-23411"/>
            <a:ext cx="4391816" cy="4438637"/>
          </a:xfrm>
          <a:prstGeom prst="rect">
            <a:avLst/>
          </a:prstGeom>
        </p:spPr>
      </p:pic>
    </p:spTree>
    <p:extLst>
      <p:ext uri="{BB962C8B-B14F-4D97-AF65-F5344CB8AC3E}">
        <p14:creationId xmlns:p14="http://schemas.microsoft.com/office/powerpoint/2010/main" val="663973513"/>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4652548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425" b="1"/>
            </a:lvl1pPr>
          </a:lstStyle>
          <a:p>
            <a:r>
              <a:rPr lang="en-US"/>
              <a:t>Click to edit Master title style</a:t>
            </a:r>
          </a:p>
        </p:txBody>
      </p:sp>
      <p:sp>
        <p:nvSpPr>
          <p:cNvPr id="3" name="Content Placeholder 2"/>
          <p:cNvSpPr>
            <a:spLocks noGrp="1"/>
          </p:cNvSpPr>
          <p:nvPr>
            <p:ph idx="1"/>
          </p:nvPr>
        </p:nvSpPr>
        <p:spPr>
          <a:xfrm>
            <a:off x="3575050" y="204789"/>
            <a:ext cx="5111750" cy="4389835"/>
          </a:xfrm>
        </p:spPr>
        <p:txBody>
          <a:bodyPr/>
          <a:lstStyle>
            <a:lvl1pPr>
              <a:defRPr sz="2280"/>
            </a:lvl1pPr>
            <a:lvl2pPr>
              <a:defRPr sz="1995"/>
            </a:lvl2pPr>
            <a:lvl3pPr>
              <a:defRPr sz="1710"/>
            </a:lvl3pPr>
            <a:lvl4pPr>
              <a:defRPr sz="1425"/>
            </a:lvl4pPr>
            <a:lvl5pPr>
              <a:defRPr sz="1425"/>
            </a:lvl5pPr>
            <a:lvl6pPr>
              <a:defRPr sz="1425"/>
            </a:lvl6pPr>
            <a:lvl7pPr>
              <a:defRPr sz="1425"/>
            </a:lvl7pPr>
            <a:lvl8pPr>
              <a:defRPr sz="1425"/>
            </a:lvl8pPr>
            <a:lvl9pPr>
              <a:defRPr sz="14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7"/>
            <a:ext cx="3008313" cy="3518297"/>
          </a:xfrm>
        </p:spPr>
        <p:txBody>
          <a:bodyPr/>
          <a:lstStyle>
            <a:lvl1pPr marL="0" indent="0">
              <a:buNone/>
              <a:defRPr sz="998"/>
            </a:lvl1pPr>
            <a:lvl2pPr marL="325800" indent="0">
              <a:buNone/>
              <a:defRPr sz="855"/>
            </a:lvl2pPr>
            <a:lvl3pPr marL="651600" indent="0">
              <a:buNone/>
              <a:defRPr sz="713"/>
            </a:lvl3pPr>
            <a:lvl4pPr marL="977400" indent="0">
              <a:buNone/>
              <a:defRPr sz="641"/>
            </a:lvl4pPr>
            <a:lvl5pPr marL="1303200" indent="0">
              <a:buNone/>
              <a:defRPr sz="641"/>
            </a:lvl5pPr>
            <a:lvl6pPr marL="1628999" indent="0">
              <a:buNone/>
              <a:defRPr sz="641"/>
            </a:lvl6pPr>
            <a:lvl7pPr marL="1954799" indent="0">
              <a:buNone/>
              <a:defRPr sz="641"/>
            </a:lvl7pPr>
            <a:lvl8pPr marL="2280599" indent="0">
              <a:buNone/>
              <a:defRPr sz="641"/>
            </a:lvl8pPr>
            <a:lvl9pPr marL="2606399" indent="0">
              <a:buNone/>
              <a:defRPr sz="641"/>
            </a:lvl9pPr>
          </a:lstStyle>
          <a:p>
            <a:pPr lvl="0"/>
            <a:r>
              <a:rPr lang="en-US"/>
              <a:t>Click to edit Master text styles</a:t>
            </a:r>
          </a:p>
        </p:txBody>
      </p:sp>
    </p:spTree>
    <p:extLst>
      <p:ext uri="{BB962C8B-B14F-4D97-AF65-F5344CB8AC3E}">
        <p14:creationId xmlns:p14="http://schemas.microsoft.com/office/powerpoint/2010/main" val="274184363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425"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280"/>
            </a:lvl1pPr>
            <a:lvl2pPr marL="325800" indent="0">
              <a:buNone/>
              <a:defRPr sz="1995"/>
            </a:lvl2pPr>
            <a:lvl3pPr marL="651600" indent="0">
              <a:buNone/>
              <a:defRPr sz="1710"/>
            </a:lvl3pPr>
            <a:lvl4pPr marL="977400" indent="0">
              <a:buNone/>
              <a:defRPr sz="1425"/>
            </a:lvl4pPr>
            <a:lvl5pPr marL="1303200" indent="0">
              <a:buNone/>
              <a:defRPr sz="1425"/>
            </a:lvl5pPr>
            <a:lvl6pPr marL="1628999" indent="0">
              <a:buNone/>
              <a:defRPr sz="1425"/>
            </a:lvl6pPr>
            <a:lvl7pPr marL="1954799" indent="0">
              <a:buNone/>
              <a:defRPr sz="1425"/>
            </a:lvl7pPr>
            <a:lvl8pPr marL="2280599" indent="0">
              <a:buNone/>
              <a:defRPr sz="1425"/>
            </a:lvl8pPr>
            <a:lvl9pPr marL="2606399" indent="0">
              <a:buNone/>
              <a:defRPr sz="1425"/>
            </a:lvl9pPr>
          </a:lstStyle>
          <a:p>
            <a:pPr lvl="0"/>
            <a:r>
              <a:rPr lang="en-US" noProof="0"/>
              <a:t>Click icon to add picture</a:t>
            </a:r>
          </a:p>
        </p:txBody>
      </p:sp>
      <p:sp>
        <p:nvSpPr>
          <p:cNvPr id="4" name="Text Placeholder 3"/>
          <p:cNvSpPr>
            <a:spLocks noGrp="1"/>
          </p:cNvSpPr>
          <p:nvPr>
            <p:ph type="body" sz="half" idx="2"/>
          </p:nvPr>
        </p:nvSpPr>
        <p:spPr>
          <a:xfrm>
            <a:off x="1792288" y="4025504"/>
            <a:ext cx="5486400" cy="603646"/>
          </a:xfrm>
        </p:spPr>
        <p:txBody>
          <a:bodyPr/>
          <a:lstStyle>
            <a:lvl1pPr marL="0" indent="0">
              <a:buNone/>
              <a:defRPr sz="998"/>
            </a:lvl1pPr>
            <a:lvl2pPr marL="325800" indent="0">
              <a:buNone/>
              <a:defRPr sz="855"/>
            </a:lvl2pPr>
            <a:lvl3pPr marL="651600" indent="0">
              <a:buNone/>
              <a:defRPr sz="713"/>
            </a:lvl3pPr>
            <a:lvl4pPr marL="977400" indent="0">
              <a:buNone/>
              <a:defRPr sz="641"/>
            </a:lvl4pPr>
            <a:lvl5pPr marL="1303200" indent="0">
              <a:buNone/>
              <a:defRPr sz="641"/>
            </a:lvl5pPr>
            <a:lvl6pPr marL="1628999" indent="0">
              <a:buNone/>
              <a:defRPr sz="641"/>
            </a:lvl6pPr>
            <a:lvl7pPr marL="1954799" indent="0">
              <a:buNone/>
              <a:defRPr sz="641"/>
            </a:lvl7pPr>
            <a:lvl8pPr marL="2280599" indent="0">
              <a:buNone/>
              <a:defRPr sz="641"/>
            </a:lvl8pPr>
            <a:lvl9pPr marL="2606399" indent="0">
              <a:buNone/>
              <a:defRPr sz="641"/>
            </a:lvl9pPr>
          </a:lstStyle>
          <a:p>
            <a:pPr lvl="0"/>
            <a:r>
              <a:rPr lang="en-US"/>
              <a:t>Click to edit Master text styles</a:t>
            </a:r>
          </a:p>
        </p:txBody>
      </p:sp>
    </p:spTree>
    <p:extLst>
      <p:ext uri="{BB962C8B-B14F-4D97-AF65-F5344CB8AC3E}">
        <p14:creationId xmlns:p14="http://schemas.microsoft.com/office/powerpoint/2010/main" val="3126543770"/>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7156202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78615" y="270274"/>
            <a:ext cx="2105025" cy="4602956"/>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0363" y="270274"/>
            <a:ext cx="6165850" cy="4602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3749528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03962876"/>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276"/>
            </a:lvl1pPr>
          </a:lstStyle>
          <a:p>
            <a:r>
              <a:rPr lang="en-US"/>
              <a:t>Click to edit Master title style</a:t>
            </a:r>
          </a:p>
        </p:txBody>
      </p:sp>
      <p:sp>
        <p:nvSpPr>
          <p:cNvPr id="3" name="Subtitle 2"/>
          <p:cNvSpPr>
            <a:spLocks noGrp="1"/>
          </p:cNvSpPr>
          <p:nvPr>
            <p:ph type="subTitle" idx="1"/>
          </p:nvPr>
        </p:nvSpPr>
        <p:spPr>
          <a:xfrm>
            <a:off x="1143000" y="2701529"/>
            <a:ext cx="6858000" cy="1241821"/>
          </a:xfrm>
        </p:spPr>
        <p:txBody>
          <a:bodyPr/>
          <a:lstStyle>
            <a:lvl1pPr marL="0" indent="0" algn="ctr">
              <a:buNone/>
              <a:defRPr sz="1710"/>
            </a:lvl1pPr>
            <a:lvl2pPr marL="325800" indent="0" algn="ctr">
              <a:buNone/>
              <a:defRPr sz="1425"/>
            </a:lvl2pPr>
            <a:lvl3pPr marL="651600" indent="0" algn="ctr">
              <a:buNone/>
              <a:defRPr sz="1283"/>
            </a:lvl3pPr>
            <a:lvl4pPr marL="977400" indent="0" algn="ctr">
              <a:buNone/>
              <a:defRPr sz="1140"/>
            </a:lvl4pPr>
            <a:lvl5pPr marL="1303200" indent="0" algn="ctr">
              <a:buNone/>
              <a:defRPr sz="1140"/>
            </a:lvl5pPr>
            <a:lvl6pPr marL="1628999" indent="0" algn="ctr">
              <a:buNone/>
              <a:defRPr sz="1140"/>
            </a:lvl6pPr>
            <a:lvl7pPr marL="1954799" indent="0" algn="ctr">
              <a:buNone/>
              <a:defRPr sz="1140"/>
            </a:lvl7pPr>
            <a:lvl8pPr marL="2280599" indent="0" algn="ctr">
              <a:buNone/>
              <a:defRPr sz="1140"/>
            </a:lvl8pPr>
            <a:lvl9pPr marL="2606399" indent="0" algn="ctr">
              <a:buNone/>
              <a:defRPr sz="1140"/>
            </a:lvl9pPr>
          </a:lstStyle>
          <a:p>
            <a:r>
              <a:rPr lang="en-US"/>
              <a:t>Click to edit Master subtitle style</a:t>
            </a:r>
          </a:p>
        </p:txBody>
      </p:sp>
      <p:sp>
        <p:nvSpPr>
          <p:cNvPr id="4" name="Date Placeholder 3"/>
          <p:cNvSpPr>
            <a:spLocks noGrp="1"/>
          </p:cNvSpPr>
          <p:nvPr>
            <p:ph type="dt" sz="half" idx="10"/>
          </p:nvPr>
        </p:nvSpPr>
        <p:spPr>
          <a:xfrm>
            <a:off x="628650" y="4767264"/>
            <a:ext cx="2057400" cy="273844"/>
          </a:xfrm>
          <a:prstGeom prst="rect">
            <a:avLst/>
          </a:prstGeom>
        </p:spPr>
        <p:txBody>
          <a:bodyPr/>
          <a:lstStyle/>
          <a:p>
            <a:pPr fontAlgn="auto">
              <a:spcBef>
                <a:spcPts val="0"/>
              </a:spcBef>
              <a:spcAft>
                <a:spcPts val="0"/>
              </a:spcAft>
            </a:pPr>
            <a:fld id="{D2887E1C-2BA3-4249-8CAB-60ECF5C44EA6}" type="datetimeFigureOut">
              <a:rPr lang="en-US" sz="1283" smtClean="0">
                <a:solidFill>
                  <a:prstClr val="black"/>
                </a:solidFill>
                <a:latin typeface="Arial"/>
              </a:rPr>
              <a:pPr fontAlgn="auto">
                <a:spcBef>
                  <a:spcPts val="0"/>
                </a:spcBef>
                <a:spcAft>
                  <a:spcPts val="0"/>
                </a:spcAft>
              </a:pPr>
              <a:t>2/26/2020</a:t>
            </a:fld>
            <a:endParaRPr lang="en-US" sz="1283">
              <a:solidFill>
                <a:prstClr val="black"/>
              </a:solidFill>
              <a:latin typeface="Arial"/>
            </a:endParaRPr>
          </a:p>
        </p:txBody>
      </p:sp>
      <p:sp>
        <p:nvSpPr>
          <p:cNvPr id="5" name="Footer Placeholder 4"/>
          <p:cNvSpPr>
            <a:spLocks noGrp="1"/>
          </p:cNvSpPr>
          <p:nvPr>
            <p:ph type="ftr" sz="quarter" idx="11"/>
          </p:nvPr>
        </p:nvSpPr>
        <p:spPr>
          <a:xfrm>
            <a:off x="360045" y="4468418"/>
            <a:ext cx="3086100" cy="273844"/>
          </a:xfrm>
          <a:prstGeom prst="rect">
            <a:avLst/>
          </a:prstGeom>
        </p:spPr>
        <p:txBody>
          <a:bodyPr/>
          <a:lstStyle/>
          <a:p>
            <a:endParaRPr lang="en-US" sz="1066">
              <a:solidFill>
                <a:prstClr val="black"/>
              </a:solidFill>
            </a:endParaRPr>
          </a:p>
        </p:txBody>
      </p:sp>
      <p:sp>
        <p:nvSpPr>
          <p:cNvPr id="6" name="Slide Number Placeholder 5"/>
          <p:cNvSpPr>
            <a:spLocks noGrp="1"/>
          </p:cNvSpPr>
          <p:nvPr>
            <p:ph type="sldNum" sz="quarter" idx="12"/>
          </p:nvPr>
        </p:nvSpPr>
        <p:spPr>
          <a:xfrm>
            <a:off x="6457950" y="4767264"/>
            <a:ext cx="2057400" cy="273844"/>
          </a:xfrm>
          <a:prstGeom prst="rect">
            <a:avLst/>
          </a:prstGeom>
        </p:spPr>
        <p:txBody>
          <a:bodyPr/>
          <a:lstStyle/>
          <a:p>
            <a:pPr fontAlgn="auto">
              <a:spcBef>
                <a:spcPts val="0"/>
              </a:spcBef>
              <a:spcAft>
                <a:spcPts val="0"/>
              </a:spcAft>
            </a:pPr>
            <a:fld id="{04893A25-3932-492A-9A52-D40473EDAE9E}" type="slidenum">
              <a:rPr lang="en-US" sz="1283" smtClean="0">
                <a:solidFill>
                  <a:prstClr val="black"/>
                </a:solidFill>
                <a:latin typeface="Arial"/>
              </a:rPr>
              <a:pPr fontAlgn="auto">
                <a:spcBef>
                  <a:spcPts val="0"/>
                </a:spcBef>
                <a:spcAft>
                  <a:spcPts val="0"/>
                </a:spcAft>
              </a:pPr>
              <a:t>‹#›</a:t>
            </a:fld>
            <a:endParaRPr lang="en-US" sz="1283">
              <a:solidFill>
                <a:prstClr val="black"/>
              </a:solidFill>
              <a:latin typeface="Arial"/>
            </a:endParaRPr>
          </a:p>
        </p:txBody>
      </p:sp>
    </p:spTree>
    <p:extLst>
      <p:ext uri="{BB962C8B-B14F-4D97-AF65-F5344CB8AC3E}">
        <p14:creationId xmlns:p14="http://schemas.microsoft.com/office/powerpoint/2010/main" val="293168463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3079"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pic>
        <p:nvPicPr>
          <p:cNvPr id="8" name="Picture 7"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
        <p:nvSpPr>
          <p:cNvPr id="11"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13"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cxnSp>
        <p:nvCxnSpPr>
          <p:cNvPr id="9" name="Straight Connector 8"/>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3500000">
            <a:off x="5067957" y="1102026"/>
            <a:ext cx="4440575" cy="4487916"/>
          </a:xfrm>
          <a:prstGeom prst="rect">
            <a:avLst/>
          </a:prstGeom>
        </p:spPr>
      </p:pic>
    </p:spTree>
    <p:extLst>
      <p:ext uri="{BB962C8B-B14F-4D97-AF65-F5344CB8AC3E}">
        <p14:creationId xmlns:p14="http://schemas.microsoft.com/office/powerpoint/2010/main" val="1687972474"/>
      </p:ext>
    </p:extLst>
  </p:cSld>
  <p:clrMapOvr>
    <a:masterClrMapping/>
  </p:clrMapOvr>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3500000">
            <a:off x="5090286" y="1104028"/>
            <a:ext cx="4358981" cy="4405452"/>
          </a:xfrm>
          <a:prstGeom prst="rect">
            <a:avLst/>
          </a:prstGeom>
        </p:spPr>
      </p:pic>
      <p:pic>
        <p:nvPicPr>
          <p:cNvPr id="11" name="Picture 10" descr="GTlogo-horizontal-strapline-RGB.png"/>
          <p:cNvPicPr>
            <a:picLocks noChangeAspect="1"/>
          </p:cNvPicPr>
          <p:nvPr userDrawn="1"/>
        </p:nvPicPr>
        <p:blipFill rotWithShape="1">
          <a:blip r:embed="rId3"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cxnSp>
        <p:nvCxnSpPr>
          <p:cNvPr id="8" name="Straight Connector 7"/>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8"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sp>
        <p:nvSpPr>
          <p:cNvPr id="19"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20"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spTree>
    <p:extLst>
      <p:ext uri="{BB962C8B-B14F-4D97-AF65-F5344CB8AC3E}">
        <p14:creationId xmlns:p14="http://schemas.microsoft.com/office/powerpoint/2010/main" val="3508958659"/>
      </p:ext>
    </p:extLst>
  </p:cSld>
  <p:clrMapOvr>
    <a:masterClrMapping/>
  </p:clrMapOvr>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3_Title Slide">
    <p:spTree>
      <p:nvGrpSpPr>
        <p:cNvPr id="1" name=""/>
        <p:cNvGrpSpPr/>
        <p:nvPr/>
      </p:nvGrpSpPr>
      <p:grpSpPr>
        <a:xfrm>
          <a:off x="0" y="0"/>
          <a:ext cx="0" cy="0"/>
          <a:chOff x="0" y="0"/>
          <a:chExt cx="0" cy="0"/>
        </a:xfrm>
      </p:grpSpPr>
      <p:pic>
        <p:nvPicPr>
          <p:cNvPr id="12" name="Picture 1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
        <p:nvSpPr>
          <p:cNvPr id="8" name="Rectangle 7"/>
          <p:cNvSpPr/>
          <p:nvPr userDrawn="1"/>
        </p:nvSpPr>
        <p:spPr>
          <a:xfrm>
            <a:off x="9220200" y="0"/>
            <a:ext cx="1466850" cy="5143500"/>
          </a:xfrm>
          <a:prstGeom prst="rect">
            <a:avLst/>
          </a:prstGeom>
          <a:solidFill>
            <a:srgbClr val="C8BEA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400" dirty="0">
                <a:solidFill>
                  <a:srgbClr val="FFFFFF"/>
                </a:solidFill>
                <a:latin typeface="Arial" panose="020B0604020202020204" pitchFamily="34" charset="0"/>
                <a:cs typeface="Arial" panose="020B0604020202020204" pitchFamily="34" charset="0"/>
              </a:rPr>
              <a:t>To insert image into frame click on the image frame and select image.</a:t>
            </a:r>
          </a:p>
          <a:p>
            <a:pPr algn="ctr"/>
            <a:r>
              <a:rPr lang="en-GB" sz="1400" dirty="0">
                <a:solidFill>
                  <a:srgbClr val="FFFFFF"/>
                </a:solidFill>
                <a:latin typeface="Arial" panose="020B0604020202020204" pitchFamily="34" charset="0"/>
                <a:cs typeface="Arial" panose="020B0604020202020204" pitchFamily="34" charset="0"/>
              </a:rPr>
              <a:t>To scale , crop and move the image, right click and choose the crop tool. You can now scale and move the image to the desired position.</a:t>
            </a:r>
          </a:p>
        </p:txBody>
      </p:sp>
      <p:sp>
        <p:nvSpPr>
          <p:cNvPr id="13" name="Picture Placeholder 14"/>
          <p:cNvSpPr>
            <a:spLocks noGrp="1"/>
          </p:cNvSpPr>
          <p:nvPr>
            <p:ph type="pic" sz="quarter" idx="12" hasCustomPrompt="1"/>
          </p:nvPr>
        </p:nvSpPr>
        <p:spPr>
          <a:xfrm>
            <a:off x="4500563" y="1203325"/>
            <a:ext cx="4643438" cy="3940175"/>
          </a:xfrm>
          <a:custGeom>
            <a:avLst/>
            <a:gdLst>
              <a:gd name="connsiteX0" fmla="*/ 0 w 5751512"/>
              <a:gd name="connsiteY0" fmla="*/ 0 h 3946525"/>
              <a:gd name="connsiteX1" fmla="*/ 5751512 w 5751512"/>
              <a:gd name="connsiteY1" fmla="*/ 0 h 3946525"/>
              <a:gd name="connsiteX2" fmla="*/ 5751512 w 5751512"/>
              <a:gd name="connsiteY2" fmla="*/ 3946525 h 3946525"/>
              <a:gd name="connsiteX3" fmla="*/ 0 w 5751512"/>
              <a:gd name="connsiteY3" fmla="*/ 3946525 h 3946525"/>
              <a:gd name="connsiteX4" fmla="*/ 0 w 5751512"/>
              <a:gd name="connsiteY4" fmla="*/ 0 h 3946525"/>
              <a:gd name="connsiteX0" fmla="*/ 3038929 w 5751512"/>
              <a:gd name="connsiteY0" fmla="*/ 145143 h 3946525"/>
              <a:gd name="connsiteX1" fmla="*/ 5751512 w 5751512"/>
              <a:gd name="connsiteY1" fmla="*/ 0 h 3946525"/>
              <a:gd name="connsiteX2" fmla="*/ 5751512 w 5751512"/>
              <a:gd name="connsiteY2" fmla="*/ 3946525 h 3946525"/>
              <a:gd name="connsiteX3" fmla="*/ 0 w 5751512"/>
              <a:gd name="connsiteY3" fmla="*/ 3946525 h 3946525"/>
              <a:gd name="connsiteX4" fmla="*/ 3038929 w 5751512"/>
              <a:gd name="connsiteY4" fmla="*/ 145143 h 3946525"/>
              <a:gd name="connsiteX0" fmla="*/ 3038929 w 5751512"/>
              <a:gd name="connsiteY0" fmla="*/ 145143 h 3946525"/>
              <a:gd name="connsiteX1" fmla="*/ 5751512 w 5751512"/>
              <a:gd name="connsiteY1" fmla="*/ 0 h 3946525"/>
              <a:gd name="connsiteX2" fmla="*/ 5751512 w 5751512"/>
              <a:gd name="connsiteY2" fmla="*/ 3946525 h 3946525"/>
              <a:gd name="connsiteX3" fmla="*/ 0 w 5751512"/>
              <a:gd name="connsiteY3" fmla="*/ 3946525 h 3946525"/>
              <a:gd name="connsiteX4" fmla="*/ 3038929 w 5751512"/>
              <a:gd name="connsiteY4" fmla="*/ 145143 h 3946525"/>
              <a:gd name="connsiteX0" fmla="*/ 3185476 w 5898059"/>
              <a:gd name="connsiteY0" fmla="*/ 145143 h 3946525"/>
              <a:gd name="connsiteX1" fmla="*/ 5898059 w 5898059"/>
              <a:gd name="connsiteY1" fmla="*/ 0 h 3946525"/>
              <a:gd name="connsiteX2" fmla="*/ 5898059 w 5898059"/>
              <a:gd name="connsiteY2" fmla="*/ 3946525 h 3946525"/>
              <a:gd name="connsiteX3" fmla="*/ 146547 w 5898059"/>
              <a:gd name="connsiteY3" fmla="*/ 3946525 h 3946525"/>
              <a:gd name="connsiteX4" fmla="*/ 3185476 w 5898059"/>
              <a:gd name="connsiteY4" fmla="*/ 145143 h 3946525"/>
              <a:gd name="connsiteX0" fmla="*/ 4670912 w 5779285"/>
              <a:gd name="connsiteY0" fmla="*/ 53092 h 3946525"/>
              <a:gd name="connsiteX1" fmla="*/ 5779285 w 5779285"/>
              <a:gd name="connsiteY1" fmla="*/ 0 h 3946525"/>
              <a:gd name="connsiteX2" fmla="*/ 5779285 w 5779285"/>
              <a:gd name="connsiteY2" fmla="*/ 3946525 h 3946525"/>
              <a:gd name="connsiteX3" fmla="*/ 27773 w 5779285"/>
              <a:gd name="connsiteY3" fmla="*/ 3946525 h 3946525"/>
              <a:gd name="connsiteX4" fmla="*/ 4670912 w 5779285"/>
              <a:gd name="connsiteY4" fmla="*/ 53092 h 3946525"/>
              <a:gd name="connsiteX0" fmla="*/ 4661785 w 5770158"/>
              <a:gd name="connsiteY0" fmla="*/ 53092 h 3946525"/>
              <a:gd name="connsiteX1" fmla="*/ 5770158 w 5770158"/>
              <a:gd name="connsiteY1" fmla="*/ 0 h 3946525"/>
              <a:gd name="connsiteX2" fmla="*/ 5770158 w 5770158"/>
              <a:gd name="connsiteY2" fmla="*/ 3946525 h 3946525"/>
              <a:gd name="connsiteX3" fmla="*/ 18646 w 5770158"/>
              <a:gd name="connsiteY3" fmla="*/ 3946525 h 3946525"/>
              <a:gd name="connsiteX4" fmla="*/ 4661785 w 5770158"/>
              <a:gd name="connsiteY4" fmla="*/ 53092 h 3946525"/>
              <a:gd name="connsiteX0" fmla="*/ 4357352 w 5465725"/>
              <a:gd name="connsiteY0" fmla="*/ 53092 h 3946525"/>
              <a:gd name="connsiteX1" fmla="*/ 5465725 w 5465725"/>
              <a:gd name="connsiteY1" fmla="*/ 0 h 3946525"/>
              <a:gd name="connsiteX2" fmla="*/ 5465725 w 5465725"/>
              <a:gd name="connsiteY2" fmla="*/ 3946525 h 3946525"/>
              <a:gd name="connsiteX3" fmla="*/ 21686 w 5465725"/>
              <a:gd name="connsiteY3" fmla="*/ 3936297 h 3946525"/>
              <a:gd name="connsiteX4" fmla="*/ 4357352 w 5465725"/>
              <a:gd name="connsiteY4" fmla="*/ 53092 h 3946525"/>
              <a:gd name="connsiteX0" fmla="*/ 4337247 w 5445620"/>
              <a:gd name="connsiteY0" fmla="*/ 53092 h 3946525"/>
              <a:gd name="connsiteX1" fmla="*/ 5445620 w 5445620"/>
              <a:gd name="connsiteY1" fmla="*/ 0 h 3946525"/>
              <a:gd name="connsiteX2" fmla="*/ 5445620 w 5445620"/>
              <a:gd name="connsiteY2" fmla="*/ 3946525 h 3946525"/>
              <a:gd name="connsiteX3" fmla="*/ 1581 w 5445620"/>
              <a:gd name="connsiteY3" fmla="*/ 3936297 h 3946525"/>
              <a:gd name="connsiteX4" fmla="*/ 4337247 w 5445620"/>
              <a:gd name="connsiteY4" fmla="*/ 53092 h 3946525"/>
              <a:gd name="connsiteX0" fmla="*/ 5432791 w 5444953"/>
              <a:gd name="connsiteY0" fmla="*/ 12179 h 3946525"/>
              <a:gd name="connsiteX1" fmla="*/ 5444953 w 5444953"/>
              <a:gd name="connsiteY1" fmla="*/ 0 h 3946525"/>
              <a:gd name="connsiteX2" fmla="*/ 5444953 w 5444953"/>
              <a:gd name="connsiteY2" fmla="*/ 3946525 h 3946525"/>
              <a:gd name="connsiteX3" fmla="*/ 914 w 5444953"/>
              <a:gd name="connsiteY3" fmla="*/ 3936297 h 3946525"/>
              <a:gd name="connsiteX4" fmla="*/ 5432791 w 5444953"/>
              <a:gd name="connsiteY4" fmla="*/ 12179 h 3946525"/>
              <a:gd name="connsiteX0" fmla="*/ 5433450 w 5445612"/>
              <a:gd name="connsiteY0" fmla="*/ 12179 h 3946525"/>
              <a:gd name="connsiteX1" fmla="*/ 5445612 w 5445612"/>
              <a:gd name="connsiteY1" fmla="*/ 0 h 3946525"/>
              <a:gd name="connsiteX2" fmla="*/ 5445612 w 5445612"/>
              <a:gd name="connsiteY2" fmla="*/ 3946525 h 3946525"/>
              <a:gd name="connsiteX3" fmla="*/ 1573 w 5445612"/>
              <a:gd name="connsiteY3" fmla="*/ 3936297 h 3946525"/>
              <a:gd name="connsiteX4" fmla="*/ 5433450 w 5445612"/>
              <a:gd name="connsiteY4" fmla="*/ 12179 h 3946525"/>
              <a:gd name="connsiteX0" fmla="*/ 5380034 w 5392196"/>
              <a:gd name="connsiteY0" fmla="*/ 12179 h 3946525"/>
              <a:gd name="connsiteX1" fmla="*/ 5392196 w 5392196"/>
              <a:gd name="connsiteY1" fmla="*/ 0 h 3946525"/>
              <a:gd name="connsiteX2" fmla="*/ 5392196 w 5392196"/>
              <a:gd name="connsiteY2" fmla="*/ 3946525 h 3946525"/>
              <a:gd name="connsiteX3" fmla="*/ 1631 w 5392196"/>
              <a:gd name="connsiteY3" fmla="*/ 3721509 h 3946525"/>
              <a:gd name="connsiteX4" fmla="*/ 5380034 w 5392196"/>
              <a:gd name="connsiteY4" fmla="*/ 12179 h 3946525"/>
              <a:gd name="connsiteX0" fmla="*/ 5420095 w 5432257"/>
              <a:gd name="connsiteY0" fmla="*/ 12179 h 3946525"/>
              <a:gd name="connsiteX1" fmla="*/ 5432257 w 5432257"/>
              <a:gd name="connsiteY1" fmla="*/ 0 h 3946525"/>
              <a:gd name="connsiteX2" fmla="*/ 5432257 w 5432257"/>
              <a:gd name="connsiteY2" fmla="*/ 3946525 h 3946525"/>
              <a:gd name="connsiteX3" fmla="*/ 1587 w 5432257"/>
              <a:gd name="connsiteY3" fmla="*/ 3946525 h 3946525"/>
              <a:gd name="connsiteX4" fmla="*/ 5420095 w 5432257"/>
              <a:gd name="connsiteY4" fmla="*/ 12179 h 3946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2257" h="3946525">
                <a:moveTo>
                  <a:pt x="5420095" y="12179"/>
                </a:moveTo>
                <a:lnTo>
                  <a:pt x="5432257" y="0"/>
                </a:lnTo>
                <a:lnTo>
                  <a:pt x="5432257" y="3946525"/>
                </a:lnTo>
                <a:lnTo>
                  <a:pt x="1587" y="3946525"/>
                </a:lnTo>
                <a:cubicBezTo>
                  <a:pt x="-54433" y="2778027"/>
                  <a:pt x="1365326" y="84261"/>
                  <a:pt x="5420095" y="12179"/>
                </a:cubicBezTo>
                <a:close/>
              </a:path>
            </a:pathLst>
          </a:custGeom>
        </p:spPr>
        <p:txBody>
          <a:bodyPr vert="horz"/>
          <a:lstStyle>
            <a:lvl1pPr marL="0" indent="0" algn="r">
              <a:buNone/>
              <a:defRPr sz="1300">
                <a:solidFill>
                  <a:srgbClr val="00A7B5"/>
                </a:solidFill>
              </a:defRPr>
            </a:lvl1pPr>
          </a:lstStyle>
          <a:p>
            <a:r>
              <a:rPr lang="en-US" dirty="0"/>
              <a:t>Click icon to add photo</a:t>
            </a:r>
          </a:p>
        </p:txBody>
      </p:sp>
      <p:cxnSp>
        <p:nvCxnSpPr>
          <p:cNvPr id="17" name="Straight Connector 16"/>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8"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sp>
        <p:nvSpPr>
          <p:cNvPr id="19"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20"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spTree>
    <p:extLst>
      <p:ext uri="{BB962C8B-B14F-4D97-AF65-F5344CB8AC3E}">
        <p14:creationId xmlns:p14="http://schemas.microsoft.com/office/powerpoint/2010/main" val="230325300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Section Header">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GT Walsheim Medium" panose="02000603040000020003" pitchFamily="50"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8" name="Straight Connector 7"/>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4"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sp>
        <p:nvSpPr>
          <p:cNvPr id="9"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pic>
        <p:nvPicPr>
          <p:cNvPr id="10" name="Picture 9"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4830276" y="-1991599"/>
            <a:ext cx="6349569" cy="6417261"/>
          </a:xfrm>
          <a:prstGeom prst="rect">
            <a:avLst/>
          </a:prstGeom>
        </p:spPr>
      </p:pic>
    </p:spTree>
    <p:extLst>
      <p:ext uri="{BB962C8B-B14F-4D97-AF65-F5344CB8AC3E}">
        <p14:creationId xmlns:p14="http://schemas.microsoft.com/office/powerpoint/2010/main" val="3217482908"/>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4_Title Slide">
    <p:spTree>
      <p:nvGrpSpPr>
        <p:cNvPr id="1" name=""/>
        <p:cNvGrpSpPr/>
        <p:nvPr/>
      </p:nvGrpSpPr>
      <p:grpSpPr>
        <a:xfrm>
          <a:off x="0" y="0"/>
          <a:ext cx="0" cy="0"/>
          <a:chOff x="0" y="0"/>
          <a:chExt cx="0" cy="0"/>
        </a:xfrm>
      </p:grpSpPr>
      <p:pic>
        <p:nvPicPr>
          <p:cNvPr id="12" name="Picture 1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
        <p:nvSpPr>
          <p:cNvPr id="11" name="Rectangle 1"/>
          <p:cNvSpPr/>
          <p:nvPr userDrawn="1"/>
        </p:nvSpPr>
        <p:spPr>
          <a:xfrm>
            <a:off x="4500563" y="1203325"/>
            <a:ext cx="4643437" cy="3962400"/>
          </a:xfrm>
          <a:custGeom>
            <a:avLst/>
            <a:gdLst>
              <a:gd name="connsiteX0" fmla="*/ 0 w 5143500"/>
              <a:gd name="connsiteY0" fmla="*/ 0 h 5143500"/>
              <a:gd name="connsiteX1" fmla="*/ 5143500 w 5143500"/>
              <a:gd name="connsiteY1" fmla="*/ 0 h 5143500"/>
              <a:gd name="connsiteX2" fmla="*/ 5143500 w 5143500"/>
              <a:gd name="connsiteY2" fmla="*/ 5143500 h 5143500"/>
              <a:gd name="connsiteX3" fmla="*/ 0 w 5143500"/>
              <a:gd name="connsiteY3" fmla="*/ 5143500 h 5143500"/>
              <a:gd name="connsiteX4" fmla="*/ 0 w 5143500"/>
              <a:gd name="connsiteY4" fmla="*/ 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8254 w 5144754"/>
              <a:gd name="connsiteY0" fmla="*/ 2006600 h 5143500"/>
              <a:gd name="connsiteX1" fmla="*/ 5144754 w 5144754"/>
              <a:gd name="connsiteY1" fmla="*/ 0 h 5143500"/>
              <a:gd name="connsiteX2" fmla="*/ 5144754 w 5144754"/>
              <a:gd name="connsiteY2" fmla="*/ 5143500 h 5143500"/>
              <a:gd name="connsiteX3" fmla="*/ 1254 w 5144754"/>
              <a:gd name="connsiteY3" fmla="*/ 5143500 h 5143500"/>
              <a:gd name="connsiteX4" fmla="*/ 1398254 w 5144754"/>
              <a:gd name="connsiteY4" fmla="*/ 2006600 h 5143500"/>
              <a:gd name="connsiteX0" fmla="*/ 1419236 w 5165736"/>
              <a:gd name="connsiteY0" fmla="*/ 2006600 h 5143500"/>
              <a:gd name="connsiteX1" fmla="*/ 5165736 w 5165736"/>
              <a:gd name="connsiteY1" fmla="*/ 0 h 5143500"/>
              <a:gd name="connsiteX2" fmla="*/ 5165736 w 5165736"/>
              <a:gd name="connsiteY2" fmla="*/ 5143500 h 5143500"/>
              <a:gd name="connsiteX3" fmla="*/ 22236 w 5165736"/>
              <a:gd name="connsiteY3" fmla="*/ 5143500 h 5143500"/>
              <a:gd name="connsiteX4" fmla="*/ 1419236 w 5165736"/>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600466 w 5143766"/>
              <a:gd name="connsiteY0" fmla="*/ 2120900 h 5143500"/>
              <a:gd name="connsiteX1" fmla="*/ 5143766 w 5143766"/>
              <a:gd name="connsiteY1" fmla="*/ 0 h 5143500"/>
              <a:gd name="connsiteX2" fmla="*/ 5143766 w 5143766"/>
              <a:gd name="connsiteY2" fmla="*/ 5143500 h 5143500"/>
              <a:gd name="connsiteX3" fmla="*/ 266 w 5143766"/>
              <a:gd name="connsiteY3" fmla="*/ 5143500 h 5143500"/>
              <a:gd name="connsiteX4" fmla="*/ 1600466 w 5143766"/>
              <a:gd name="connsiteY4" fmla="*/ 2120900 h 5143500"/>
              <a:gd name="connsiteX0" fmla="*/ 1435433 w 5143833"/>
              <a:gd name="connsiteY0" fmla="*/ 2159000 h 5143500"/>
              <a:gd name="connsiteX1" fmla="*/ 5143833 w 5143833"/>
              <a:gd name="connsiteY1" fmla="*/ 0 h 5143500"/>
              <a:gd name="connsiteX2" fmla="*/ 5143833 w 5143833"/>
              <a:gd name="connsiteY2" fmla="*/ 5143500 h 5143500"/>
              <a:gd name="connsiteX3" fmla="*/ 333 w 5143833"/>
              <a:gd name="connsiteY3" fmla="*/ 5143500 h 5143500"/>
              <a:gd name="connsiteX4" fmla="*/ 1435433 w 5143833"/>
              <a:gd name="connsiteY4" fmla="*/ 2159000 h 5143500"/>
              <a:gd name="connsiteX0" fmla="*/ 1435433 w 5143833"/>
              <a:gd name="connsiteY0" fmla="*/ 2159000 h 5143500"/>
              <a:gd name="connsiteX1" fmla="*/ 5143833 w 5143833"/>
              <a:gd name="connsiteY1" fmla="*/ 0 h 5143500"/>
              <a:gd name="connsiteX2" fmla="*/ 5143833 w 5143833"/>
              <a:gd name="connsiteY2" fmla="*/ 5143500 h 5143500"/>
              <a:gd name="connsiteX3" fmla="*/ 333 w 5143833"/>
              <a:gd name="connsiteY3" fmla="*/ 5143500 h 5143500"/>
              <a:gd name="connsiteX4" fmla="*/ 1435433 w 5143833"/>
              <a:gd name="connsiteY4" fmla="*/ 2159000 h 5143500"/>
              <a:gd name="connsiteX0" fmla="*/ 1435433 w 5143833"/>
              <a:gd name="connsiteY0" fmla="*/ 2159000 h 5143500"/>
              <a:gd name="connsiteX1" fmla="*/ 5143833 w 5143833"/>
              <a:gd name="connsiteY1" fmla="*/ 0 h 5143500"/>
              <a:gd name="connsiteX2" fmla="*/ 5143833 w 5143833"/>
              <a:gd name="connsiteY2" fmla="*/ 5143500 h 5143500"/>
              <a:gd name="connsiteX3" fmla="*/ 1105234 w 5143833"/>
              <a:gd name="connsiteY3" fmla="*/ 5143500 h 5143500"/>
              <a:gd name="connsiteX4" fmla="*/ 333 w 5143833"/>
              <a:gd name="connsiteY4" fmla="*/ 5143500 h 5143500"/>
              <a:gd name="connsiteX5" fmla="*/ 1435433 w 5143833"/>
              <a:gd name="connsiteY5" fmla="*/ 2159000 h 5143500"/>
              <a:gd name="connsiteX0" fmla="*/ 487278 w 4195678"/>
              <a:gd name="connsiteY0" fmla="*/ 2159000 h 5168900"/>
              <a:gd name="connsiteX1" fmla="*/ 4195678 w 4195678"/>
              <a:gd name="connsiteY1" fmla="*/ 0 h 5168900"/>
              <a:gd name="connsiteX2" fmla="*/ 4195678 w 4195678"/>
              <a:gd name="connsiteY2" fmla="*/ 5143500 h 5168900"/>
              <a:gd name="connsiteX3" fmla="*/ 157079 w 4195678"/>
              <a:gd name="connsiteY3" fmla="*/ 5143500 h 5168900"/>
              <a:gd name="connsiteX4" fmla="*/ 144378 w 4195678"/>
              <a:gd name="connsiteY4" fmla="*/ 5168900 h 5168900"/>
              <a:gd name="connsiteX5" fmla="*/ 487278 w 4195678"/>
              <a:gd name="connsiteY5" fmla="*/ 2159000 h 5168900"/>
              <a:gd name="connsiteX0" fmla="*/ 928533 w 4636933"/>
              <a:gd name="connsiteY0" fmla="*/ 2159000 h 5181600"/>
              <a:gd name="connsiteX1" fmla="*/ 4636933 w 4636933"/>
              <a:gd name="connsiteY1" fmla="*/ 0 h 5181600"/>
              <a:gd name="connsiteX2" fmla="*/ 4636933 w 4636933"/>
              <a:gd name="connsiteY2" fmla="*/ 5143500 h 5181600"/>
              <a:gd name="connsiteX3" fmla="*/ 598334 w 4636933"/>
              <a:gd name="connsiteY3" fmla="*/ 5143500 h 5181600"/>
              <a:gd name="connsiteX4" fmla="*/ 1433 w 4636933"/>
              <a:gd name="connsiteY4" fmla="*/ 5181600 h 5181600"/>
              <a:gd name="connsiteX5" fmla="*/ 928533 w 4636933"/>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5" fmla="*/ 927100 w 4635500"/>
              <a:gd name="connsiteY5" fmla="*/ 2159000 h 5143500"/>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635500"/>
              <a:gd name="connsiteY0" fmla="*/ 5145147 h 5145147"/>
              <a:gd name="connsiteX1" fmla="*/ 4635500 w 4635500"/>
              <a:gd name="connsiteY1" fmla="*/ 1647 h 5145147"/>
              <a:gd name="connsiteX2" fmla="*/ 4635500 w 4635500"/>
              <a:gd name="connsiteY2" fmla="*/ 5145147 h 5145147"/>
              <a:gd name="connsiteX3" fmla="*/ 596901 w 4635500"/>
              <a:gd name="connsiteY3" fmla="*/ 5145147 h 5145147"/>
              <a:gd name="connsiteX4" fmla="*/ 0 w 4635500"/>
              <a:gd name="connsiteY4" fmla="*/ 5145147 h 5145147"/>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457700"/>
              <a:gd name="connsiteY0" fmla="*/ 5143500 h 5143500"/>
              <a:gd name="connsiteX1" fmla="*/ 4457700 w 4457700"/>
              <a:gd name="connsiteY1" fmla="*/ 0 h 5143500"/>
              <a:gd name="connsiteX2" fmla="*/ 4457700 w 4457700"/>
              <a:gd name="connsiteY2" fmla="*/ 5143500 h 5143500"/>
              <a:gd name="connsiteX3" fmla="*/ 419101 w 4457700"/>
              <a:gd name="connsiteY3" fmla="*/ 5143500 h 5143500"/>
              <a:gd name="connsiteX4" fmla="*/ 0 w 4457700"/>
              <a:gd name="connsiteY4" fmla="*/ 5143500 h 5143500"/>
              <a:gd name="connsiteX0" fmla="*/ 0 w 4610100"/>
              <a:gd name="connsiteY0" fmla="*/ 5156200 h 5156200"/>
              <a:gd name="connsiteX1" fmla="*/ 4610100 w 4610100"/>
              <a:gd name="connsiteY1" fmla="*/ 0 h 5156200"/>
              <a:gd name="connsiteX2" fmla="*/ 4610100 w 4610100"/>
              <a:gd name="connsiteY2" fmla="*/ 5143500 h 5156200"/>
              <a:gd name="connsiteX3" fmla="*/ 571501 w 4610100"/>
              <a:gd name="connsiteY3" fmla="*/ 5143500 h 5156200"/>
              <a:gd name="connsiteX4" fmla="*/ 0 w 4610100"/>
              <a:gd name="connsiteY4" fmla="*/ 5156200 h 5156200"/>
              <a:gd name="connsiteX0" fmla="*/ 0 w 4610100"/>
              <a:gd name="connsiteY0" fmla="*/ 5156200 h 5156200"/>
              <a:gd name="connsiteX1" fmla="*/ 4610100 w 4610100"/>
              <a:gd name="connsiteY1" fmla="*/ 0 h 5156200"/>
              <a:gd name="connsiteX2" fmla="*/ 4610100 w 4610100"/>
              <a:gd name="connsiteY2" fmla="*/ 5143500 h 5156200"/>
              <a:gd name="connsiteX3" fmla="*/ 571501 w 4610100"/>
              <a:gd name="connsiteY3" fmla="*/ 5143500 h 5156200"/>
              <a:gd name="connsiteX4" fmla="*/ 0 w 4610100"/>
              <a:gd name="connsiteY4" fmla="*/ 5156200 h 5156200"/>
              <a:gd name="connsiteX0" fmla="*/ 0 w 4610100"/>
              <a:gd name="connsiteY0" fmla="*/ 5156200 h 5156200"/>
              <a:gd name="connsiteX1" fmla="*/ 4610100 w 4610100"/>
              <a:gd name="connsiteY1" fmla="*/ 0 h 5156200"/>
              <a:gd name="connsiteX2" fmla="*/ 4610100 w 4610100"/>
              <a:gd name="connsiteY2" fmla="*/ 5143500 h 5156200"/>
              <a:gd name="connsiteX3" fmla="*/ 571501 w 4610100"/>
              <a:gd name="connsiteY3" fmla="*/ 5143500 h 5156200"/>
              <a:gd name="connsiteX4" fmla="*/ 0 w 4610100"/>
              <a:gd name="connsiteY4" fmla="*/ 5156200 h 5156200"/>
              <a:gd name="connsiteX0" fmla="*/ 0 w 4610100"/>
              <a:gd name="connsiteY0" fmla="*/ 5130800 h 5143500"/>
              <a:gd name="connsiteX1" fmla="*/ 4610100 w 4610100"/>
              <a:gd name="connsiteY1" fmla="*/ 0 h 5143500"/>
              <a:gd name="connsiteX2" fmla="*/ 4610100 w 4610100"/>
              <a:gd name="connsiteY2" fmla="*/ 5143500 h 5143500"/>
              <a:gd name="connsiteX3" fmla="*/ 571501 w 4610100"/>
              <a:gd name="connsiteY3" fmla="*/ 5143500 h 5143500"/>
              <a:gd name="connsiteX4" fmla="*/ 0 w 4610100"/>
              <a:gd name="connsiteY4" fmla="*/ 5130800 h 5143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0100" h="5143500">
                <a:moveTo>
                  <a:pt x="0" y="5130800"/>
                </a:moveTo>
                <a:cubicBezTo>
                  <a:pt x="215900" y="1136650"/>
                  <a:pt x="3012017" y="38100"/>
                  <a:pt x="4610100" y="0"/>
                </a:cubicBezTo>
                <a:lnTo>
                  <a:pt x="4610100" y="5143500"/>
                </a:lnTo>
                <a:lnTo>
                  <a:pt x="571501" y="5143500"/>
                </a:lnTo>
                <a:lnTo>
                  <a:pt x="0" y="5130800"/>
                </a:lnTo>
                <a:close/>
              </a:path>
            </a:pathLst>
          </a:custGeom>
          <a:solidFill>
            <a:srgbClr val="4F2D7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cxnSp>
        <p:nvCxnSpPr>
          <p:cNvPr id="16" name="Straight Connector 15"/>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7"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sp>
        <p:nvSpPr>
          <p:cNvPr id="18"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19"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spTree>
    <p:extLst>
      <p:ext uri="{BB962C8B-B14F-4D97-AF65-F5344CB8AC3E}">
        <p14:creationId xmlns:p14="http://schemas.microsoft.com/office/powerpoint/2010/main" val="200761955"/>
      </p:ext>
    </p:extLst>
  </p:cSld>
  <p:clrMapOvr>
    <a:masterClrMapping/>
  </p:clrMapOvr>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GT Walsheim Medium" panose="02000603040000020003" pitchFamily="50"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8" name="Straight Connector 7"/>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4"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sp>
        <p:nvSpPr>
          <p:cNvPr id="9"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pic>
        <p:nvPicPr>
          <p:cNvPr id="12" name="Picture 1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4819840" y="-23411"/>
            <a:ext cx="4391816" cy="4438637"/>
          </a:xfrm>
          <a:prstGeom prst="rect">
            <a:avLst/>
          </a:prstGeom>
        </p:spPr>
      </p:pic>
    </p:spTree>
    <p:extLst>
      <p:ext uri="{BB962C8B-B14F-4D97-AF65-F5344CB8AC3E}">
        <p14:creationId xmlns:p14="http://schemas.microsoft.com/office/powerpoint/2010/main" val="2676347309"/>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7"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GT Walsheim Medium" panose="02000603040000020003" pitchFamily="50"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9" name="Straight Connector 8"/>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1"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sp>
        <p:nvSpPr>
          <p:cNvPr id="13"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pic>
        <p:nvPicPr>
          <p:cNvPr id="14" name="Picture 13"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4819840" y="-23411"/>
            <a:ext cx="4391816" cy="4438637"/>
          </a:xfrm>
          <a:prstGeom prst="rect">
            <a:avLst/>
          </a:prstGeom>
        </p:spPr>
      </p:pic>
    </p:spTree>
    <p:extLst>
      <p:ext uri="{BB962C8B-B14F-4D97-AF65-F5344CB8AC3E}">
        <p14:creationId xmlns:p14="http://schemas.microsoft.com/office/powerpoint/2010/main" val="4122976454"/>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6_Section Header">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GT Walsheim Medium" panose="02000603040000020003" pitchFamily="50"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8" name="Straight Connector 7"/>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4"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sp>
        <p:nvSpPr>
          <p:cNvPr id="9"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pic>
        <p:nvPicPr>
          <p:cNvPr id="10" name="Picture 9"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4830276" y="-1991599"/>
            <a:ext cx="6349569" cy="6417261"/>
          </a:xfrm>
          <a:prstGeom prst="rect">
            <a:avLst/>
          </a:prstGeom>
        </p:spPr>
      </p:pic>
    </p:spTree>
    <p:extLst>
      <p:ext uri="{BB962C8B-B14F-4D97-AF65-F5344CB8AC3E}">
        <p14:creationId xmlns:p14="http://schemas.microsoft.com/office/powerpoint/2010/main" val="307474370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solidFill>
                  <a:srgbClr val="4F2D7F"/>
                </a:solidFill>
              </a:defRPr>
            </a:lvl1pPr>
          </a:lstStyle>
          <a:p>
            <a:r>
              <a:rPr lang="en-US" dirty="0"/>
              <a:t>Click to edit Master title style</a:t>
            </a:r>
          </a:p>
        </p:txBody>
      </p:sp>
      <p:sp>
        <p:nvSpPr>
          <p:cNvPr id="3" name="Content Placeholder 2"/>
          <p:cNvSpPr>
            <a:spLocks noGrp="1"/>
          </p:cNvSpPr>
          <p:nvPr>
            <p:ph idx="1"/>
          </p:nvPr>
        </p:nvSpPr>
        <p:spPr/>
        <p:txBody>
          <a:bodyPr/>
          <a:lstStyle>
            <a:lvl1pPr marL="0" marR="0" indent="0" algn="l" defTabSz="914400" rtl="0" eaLnBrk="1" fontAlgn="base" latinLnBrk="0" hangingPunct="1">
              <a:lnSpc>
                <a:spcPct val="100000"/>
              </a:lnSpc>
              <a:spcBef>
                <a:spcPct val="20000"/>
              </a:spcBef>
              <a:spcAft>
                <a:spcPct val="0"/>
              </a:spcAft>
              <a:buClrTx/>
              <a:buSzTx/>
              <a:buFontTx/>
              <a:buNone/>
              <a:tabLst/>
              <a:defRPr sz="1800">
                <a:solidFill>
                  <a:schemeClr val="tx1">
                    <a:lumMod val="50000"/>
                  </a:schemeClr>
                </a:solidFill>
              </a:defRPr>
            </a:lvl1pPr>
            <a:lvl2pPr marL="7429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defRPr>
            </a:lvl2pPr>
            <a:lvl3pPr marL="12001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defRPr>
            </a:lvl3pPr>
            <a:lvl4pPr marL="16573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defRPr>
            </a:lvl4pPr>
            <a:lvl5pPr marL="21145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defRPr>
            </a:lvl5pPr>
          </a:lstStyle>
          <a:p>
            <a:pPr marL="0" marR="0" lvl="0" indent="0" algn="l" defTabSz="914400" rtl="0" eaLnBrk="1" fontAlgn="base" latinLnBrk="0" hangingPunct="1">
              <a:lnSpc>
                <a:spcPct val="100000"/>
              </a:lnSpc>
              <a:spcBef>
                <a:spcPct val="20000"/>
              </a:spcBef>
              <a:spcAft>
                <a:spcPct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latin typeface="GT Walsheim Medium" panose="02000603040000020003" pitchFamily="50" charset="0"/>
                <a:ea typeface="+mn-ea"/>
                <a:cs typeface="Arial" panose="020B0604020202020204" pitchFamily="34" charset="0"/>
              </a:rPr>
              <a:t>Click to edit Master text styles</a:t>
            </a:r>
          </a:p>
          <a:p>
            <a:pPr marL="742950" marR="0" lvl="1"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180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Second level</a:t>
            </a:r>
          </a:p>
          <a:p>
            <a:pPr marL="1200150" marR="0" lvl="2"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180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Third level</a:t>
            </a:r>
          </a:p>
          <a:p>
            <a:pPr marL="1657350" marR="0" lvl="3"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135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Fourth level</a:t>
            </a:r>
          </a:p>
          <a:p>
            <a:pPr marL="2114550" marR="0" lvl="4"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90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Fifth level</a:t>
            </a:r>
          </a:p>
        </p:txBody>
      </p:sp>
      <p:pic>
        <p:nvPicPr>
          <p:cNvPr id="4" name="Picture 3"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7" name="Copyright"/>
          <p:cNvSpPr txBox="1">
            <a:spLocks noChangeArrowheads="1"/>
          </p:cNvSpPr>
          <p:nvPr userDrawn="1"/>
        </p:nvSpPr>
        <p:spPr bwMode="auto">
          <a:xfrm>
            <a:off x="6878896" y="4911938"/>
            <a:ext cx="1559722"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a:t>
            </a:r>
            <a:r>
              <a:rPr lang="en-US" sz="600" dirty="0" smtClean="0">
                <a:solidFill>
                  <a:srgbClr val="000000"/>
                </a:solidFill>
                <a:latin typeface="GT Walsheim Light" panose="02000503030000020003" pitchFamily="50" charset="0"/>
              </a:rPr>
              <a:t>2019 </a:t>
            </a:r>
            <a:r>
              <a:rPr lang="en-US" sz="600" dirty="0">
                <a:solidFill>
                  <a:srgbClr val="000000"/>
                </a:solidFill>
                <a:latin typeface="GT Walsheim Light" panose="02000503030000020003" pitchFamily="50" charset="0"/>
              </a:rPr>
              <a:t>Grant Thornton LLP. All rights reserved.</a:t>
            </a:r>
            <a:endParaRPr lang="en-GB" sz="600" dirty="0">
              <a:solidFill>
                <a:srgbClr val="000000"/>
              </a:solidFill>
              <a:latin typeface="GT Walsheim Light" panose="02000503030000020003" pitchFamily="50" charset="0"/>
            </a:endParaRPr>
          </a:p>
        </p:txBody>
      </p:sp>
      <p:sp>
        <p:nvSpPr>
          <p:cNvPr id="8" name="TextBox 7"/>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F2D7F">
                    <a:lumMod val="50000"/>
                  </a:srgbClr>
                </a:solidFill>
                <a:latin typeface="GT Walsheim Medium" panose="02000603040000020003" pitchFamily="50" charset="0"/>
              </a:rPr>
              <a:pPr algn="r"/>
              <a:t>‹#›</a:t>
            </a:fld>
            <a:endParaRPr lang="en-US" sz="700" dirty="0">
              <a:solidFill>
                <a:srgbClr val="4F2D7F">
                  <a:lumMod val="50000"/>
                </a:srgbClr>
              </a:solidFill>
              <a:latin typeface="GT Walsheim Medium" panose="02000603040000020003" pitchFamily="50" charset="0"/>
            </a:endParaRPr>
          </a:p>
        </p:txBody>
      </p:sp>
    </p:spTree>
    <p:extLst>
      <p:ext uri="{BB962C8B-B14F-4D97-AF65-F5344CB8AC3E}">
        <p14:creationId xmlns:p14="http://schemas.microsoft.com/office/powerpoint/2010/main" val="1463642647"/>
      </p:ext>
    </p:extLst>
  </p:cSld>
  <p:clrMapOvr>
    <a:masterClrMapping/>
  </p:clrMapOvr>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75456" y="1620441"/>
            <a:ext cx="4048919" cy="2818209"/>
          </a:xfrm>
        </p:spPr>
        <p:txBody>
          <a:bodyPr/>
          <a:lstStyle>
            <a:lvl1pPr>
              <a:defRPr sz="20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57725" y="1620441"/>
            <a:ext cx="4029075" cy="2818209"/>
          </a:xfrm>
        </p:spPr>
        <p:txBody>
          <a:bodyPr/>
          <a:lstStyle>
            <a:lvl1pPr>
              <a:defRPr sz="20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9"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 All rights reserved.</a:t>
            </a:r>
            <a:endParaRPr lang="en-GB" sz="600" dirty="0">
              <a:solidFill>
                <a:srgbClr val="000000"/>
              </a:solidFill>
              <a:latin typeface="GT Walsheim Light" panose="02000503030000020003" pitchFamily="50" charset="0"/>
            </a:endParaRPr>
          </a:p>
        </p:txBody>
      </p:sp>
      <p:sp>
        <p:nvSpPr>
          <p:cNvPr id="10" name="TextBox 9"/>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F2D7F">
                    <a:lumMod val="50000"/>
                  </a:srgbClr>
                </a:solidFill>
                <a:latin typeface="GT Walsheim Medium" panose="02000603040000020003" pitchFamily="50" charset="0"/>
              </a:rPr>
              <a:pPr algn="r"/>
              <a:t>‹#›</a:t>
            </a:fld>
            <a:endParaRPr lang="en-US" sz="700" dirty="0">
              <a:solidFill>
                <a:srgbClr val="4F2D7F">
                  <a:lumMod val="50000"/>
                </a:srgbClr>
              </a:solidFill>
              <a:latin typeface="GT Walsheim Medium" panose="02000603040000020003" pitchFamily="50" charset="0"/>
            </a:endParaRPr>
          </a:p>
        </p:txBody>
      </p:sp>
    </p:spTree>
    <p:extLst>
      <p:ext uri="{BB962C8B-B14F-4D97-AF65-F5344CB8AC3E}">
        <p14:creationId xmlns:p14="http://schemas.microsoft.com/office/powerpoint/2010/main" val="3899010081"/>
      </p:ext>
    </p:extLst>
  </p:cSld>
  <p:clrMapOvr>
    <a:masterClrMapping/>
  </p:clrMapOvr>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11_Section Header">
    <p:spTree>
      <p:nvGrpSpPr>
        <p:cNvPr id="1" name=""/>
        <p:cNvGrpSpPr/>
        <p:nvPr/>
      </p:nvGrpSpPr>
      <p:grpSpPr>
        <a:xfrm>
          <a:off x="0" y="0"/>
          <a:ext cx="0" cy="0"/>
          <a:chOff x="0" y="0"/>
          <a:chExt cx="0" cy="0"/>
        </a:xfrm>
      </p:grpSpPr>
      <p:sp>
        <p:nvSpPr>
          <p:cNvPr id="7" name="Rectangle 6"/>
          <p:cNvSpPr/>
          <p:nvPr userDrawn="1"/>
        </p:nvSpPr>
        <p:spPr>
          <a:xfrm>
            <a:off x="0" y="175"/>
            <a:ext cx="9144000" cy="5143325"/>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pic>
        <p:nvPicPr>
          <p:cNvPr id="11" name="Picture 10" descr="GT_Bug.png"/>
          <p:cNvPicPr>
            <a:picLocks noChangeAspect="1"/>
          </p:cNvPicPr>
          <p:nvPr userDrawn="1"/>
        </p:nvPicPr>
        <p:blipFill rotWithShape="1">
          <a:blip r:embed="rId2" cstate="print">
            <a:alphaModFix amt="21000"/>
            <a:extLst>
              <a:ext uri="{28A0092B-C50C-407E-A947-70E740481C1C}">
                <a14:useLocalDpi xmlns:a14="http://schemas.microsoft.com/office/drawing/2010/main" val="0"/>
              </a:ext>
            </a:extLst>
          </a:blip>
          <a:srcRect l="28114" t="35371" r="7567" b="25955"/>
          <a:stretch/>
        </p:blipFill>
        <p:spPr>
          <a:xfrm>
            <a:off x="-182880" y="-232324"/>
            <a:ext cx="9326880" cy="5608321"/>
          </a:xfrm>
          <a:prstGeom prst="rect">
            <a:avLst/>
          </a:prstGeom>
        </p:spPr>
      </p:pic>
    </p:spTree>
    <p:extLst>
      <p:ext uri="{BB962C8B-B14F-4D97-AF65-F5344CB8AC3E}">
        <p14:creationId xmlns:p14="http://schemas.microsoft.com/office/powerpoint/2010/main" val="600201310"/>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5_Section Header">
    <p:spTree>
      <p:nvGrpSpPr>
        <p:cNvPr id="1" name=""/>
        <p:cNvGrpSpPr/>
        <p:nvPr/>
      </p:nvGrpSpPr>
      <p:grpSpPr>
        <a:xfrm>
          <a:off x="0" y="0"/>
          <a:ext cx="0" cy="0"/>
          <a:chOff x="0" y="0"/>
          <a:chExt cx="0" cy="0"/>
        </a:xfrm>
      </p:grpSpPr>
      <p:pic>
        <p:nvPicPr>
          <p:cNvPr id="2" name="Picture 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5"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 All rights reserved.</a:t>
            </a:r>
            <a:endParaRPr lang="en-GB" sz="600" dirty="0">
              <a:solidFill>
                <a:srgbClr val="000000"/>
              </a:solidFill>
              <a:latin typeface="GT Walsheim Light" panose="02000503030000020003" pitchFamily="50" charset="0"/>
            </a:endParaRPr>
          </a:p>
        </p:txBody>
      </p:sp>
      <p:sp>
        <p:nvSpPr>
          <p:cNvPr id="6" name="TextBox 5"/>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F2D7F">
                    <a:lumMod val="50000"/>
                  </a:srgbClr>
                </a:solidFill>
                <a:latin typeface="GT Walsheim Medium" panose="02000603040000020003" pitchFamily="50" charset="0"/>
              </a:rPr>
              <a:pPr algn="r"/>
              <a:t>‹#›</a:t>
            </a:fld>
            <a:endParaRPr lang="en-US" sz="700" dirty="0">
              <a:solidFill>
                <a:srgbClr val="4F2D7F">
                  <a:lumMod val="50000"/>
                </a:srgbClr>
              </a:solidFill>
              <a:latin typeface="GT Walsheim Medium" panose="02000603040000020003" pitchFamily="50" charset="0"/>
            </a:endParaRPr>
          </a:p>
        </p:txBody>
      </p:sp>
    </p:spTree>
    <p:extLst>
      <p:ext uri="{BB962C8B-B14F-4D97-AF65-F5344CB8AC3E}">
        <p14:creationId xmlns:p14="http://schemas.microsoft.com/office/powerpoint/2010/main" val="3203455715"/>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Headshot 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4" name="Picture Placeholder 4"/>
          <p:cNvSpPr>
            <a:spLocks noGrp="1"/>
          </p:cNvSpPr>
          <p:nvPr>
            <p:ph type="pic" sz="quarter" idx="10" hasCustomPrompt="1"/>
          </p:nvPr>
        </p:nvSpPr>
        <p:spPr>
          <a:xfrm>
            <a:off x="786189"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5" name="Picture Placeholder 4"/>
          <p:cNvSpPr>
            <a:spLocks noGrp="1"/>
          </p:cNvSpPr>
          <p:nvPr>
            <p:ph type="pic" sz="quarter" idx="11" hasCustomPrompt="1"/>
          </p:nvPr>
        </p:nvSpPr>
        <p:spPr>
          <a:xfrm>
            <a:off x="2883574"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6" name="Picture Placeholder 4"/>
          <p:cNvSpPr>
            <a:spLocks noGrp="1"/>
          </p:cNvSpPr>
          <p:nvPr>
            <p:ph type="pic" sz="quarter" idx="12" hasCustomPrompt="1"/>
          </p:nvPr>
        </p:nvSpPr>
        <p:spPr>
          <a:xfrm>
            <a:off x="4975316"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7" name="Picture Placeholder 4"/>
          <p:cNvSpPr>
            <a:spLocks noGrp="1"/>
          </p:cNvSpPr>
          <p:nvPr>
            <p:ph type="pic" sz="quarter" idx="13" hasCustomPrompt="1"/>
          </p:nvPr>
        </p:nvSpPr>
        <p:spPr>
          <a:xfrm>
            <a:off x="7067058"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pic>
        <p:nvPicPr>
          <p:cNvPr id="7" name="Picture 6"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9"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 All rights reserved.</a:t>
            </a:r>
            <a:endParaRPr lang="en-GB" sz="600" dirty="0">
              <a:solidFill>
                <a:srgbClr val="000000"/>
              </a:solidFill>
              <a:latin typeface="GT Walsheim Light" panose="02000503030000020003" pitchFamily="50" charset="0"/>
            </a:endParaRPr>
          </a:p>
        </p:txBody>
      </p:sp>
      <p:sp>
        <p:nvSpPr>
          <p:cNvPr id="10" name="TextBox 9"/>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F2D7F">
                    <a:lumMod val="50000"/>
                  </a:srgbClr>
                </a:solidFill>
                <a:latin typeface="GT Walsheim Medium" panose="02000603040000020003" pitchFamily="50" charset="0"/>
              </a:rPr>
              <a:pPr algn="r"/>
              <a:t>‹#›</a:t>
            </a:fld>
            <a:endParaRPr lang="en-US" sz="700" dirty="0">
              <a:solidFill>
                <a:srgbClr val="4F2D7F">
                  <a:lumMod val="50000"/>
                </a:srgbClr>
              </a:solidFill>
              <a:latin typeface="GT Walsheim Medium" panose="02000603040000020003" pitchFamily="50" charset="0"/>
            </a:endParaRPr>
          </a:p>
        </p:txBody>
      </p:sp>
    </p:spTree>
    <p:extLst>
      <p:ext uri="{BB962C8B-B14F-4D97-AF65-F5344CB8AC3E}">
        <p14:creationId xmlns:p14="http://schemas.microsoft.com/office/powerpoint/2010/main" val="1560792829"/>
      </p:ext>
    </p:extLst>
  </p:cSld>
  <p:clrMapOvr>
    <a:masterClrMapping/>
  </p:clrMapOvr>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Headshot 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1" name="Picture Placeholder 4"/>
          <p:cNvSpPr>
            <a:spLocks noGrp="1"/>
          </p:cNvSpPr>
          <p:nvPr>
            <p:ph type="pic" sz="quarter" idx="10" hasCustomPrompt="1"/>
          </p:nvPr>
        </p:nvSpPr>
        <p:spPr>
          <a:xfrm>
            <a:off x="786189"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3" name="Picture Placeholder 4"/>
          <p:cNvSpPr>
            <a:spLocks noGrp="1"/>
          </p:cNvSpPr>
          <p:nvPr>
            <p:ph type="pic" sz="quarter" idx="11" hasCustomPrompt="1"/>
          </p:nvPr>
        </p:nvSpPr>
        <p:spPr>
          <a:xfrm>
            <a:off x="2883574"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7" name="Picture Placeholder 4"/>
          <p:cNvSpPr>
            <a:spLocks noGrp="1"/>
          </p:cNvSpPr>
          <p:nvPr>
            <p:ph type="pic" sz="quarter" idx="12" hasCustomPrompt="1"/>
          </p:nvPr>
        </p:nvSpPr>
        <p:spPr>
          <a:xfrm>
            <a:off x="4975316"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8" name="Picture Placeholder 4"/>
          <p:cNvSpPr>
            <a:spLocks noGrp="1"/>
          </p:cNvSpPr>
          <p:nvPr>
            <p:ph type="pic" sz="quarter" idx="13" hasCustomPrompt="1"/>
          </p:nvPr>
        </p:nvSpPr>
        <p:spPr>
          <a:xfrm>
            <a:off x="7067058"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9" name="Picture Placeholder 4"/>
          <p:cNvSpPr>
            <a:spLocks noGrp="1"/>
          </p:cNvSpPr>
          <p:nvPr>
            <p:ph type="pic" sz="quarter" idx="14" hasCustomPrompt="1"/>
          </p:nvPr>
        </p:nvSpPr>
        <p:spPr>
          <a:xfrm>
            <a:off x="786189"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20" name="Picture Placeholder 4"/>
          <p:cNvSpPr>
            <a:spLocks noGrp="1"/>
          </p:cNvSpPr>
          <p:nvPr>
            <p:ph type="pic" sz="quarter" idx="15" hasCustomPrompt="1"/>
          </p:nvPr>
        </p:nvSpPr>
        <p:spPr>
          <a:xfrm>
            <a:off x="2883574"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21" name="Picture Placeholder 4"/>
          <p:cNvSpPr>
            <a:spLocks noGrp="1"/>
          </p:cNvSpPr>
          <p:nvPr>
            <p:ph type="pic" sz="quarter" idx="16" hasCustomPrompt="1"/>
          </p:nvPr>
        </p:nvSpPr>
        <p:spPr>
          <a:xfrm>
            <a:off x="4975316"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22" name="Picture Placeholder 4"/>
          <p:cNvSpPr>
            <a:spLocks noGrp="1"/>
          </p:cNvSpPr>
          <p:nvPr>
            <p:ph type="pic" sz="quarter" idx="17" hasCustomPrompt="1"/>
          </p:nvPr>
        </p:nvSpPr>
        <p:spPr>
          <a:xfrm>
            <a:off x="7067058"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pic>
        <p:nvPicPr>
          <p:cNvPr id="12" name="Picture 1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15"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 All rights reserved.</a:t>
            </a:r>
            <a:endParaRPr lang="en-GB" sz="600" dirty="0">
              <a:solidFill>
                <a:srgbClr val="000000"/>
              </a:solidFill>
              <a:latin typeface="GT Walsheim Light" panose="02000503030000020003" pitchFamily="50" charset="0"/>
            </a:endParaRPr>
          </a:p>
        </p:txBody>
      </p:sp>
      <p:sp>
        <p:nvSpPr>
          <p:cNvPr id="16" name="TextBox 15"/>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F2D7F">
                    <a:lumMod val="50000"/>
                  </a:srgbClr>
                </a:solidFill>
                <a:latin typeface="GT Walsheim Medium" panose="02000603040000020003" pitchFamily="50" charset="0"/>
              </a:rPr>
              <a:pPr algn="r"/>
              <a:t>‹#›</a:t>
            </a:fld>
            <a:endParaRPr lang="en-US" sz="700" dirty="0">
              <a:solidFill>
                <a:srgbClr val="4F2D7F">
                  <a:lumMod val="50000"/>
                </a:srgbClr>
              </a:solidFill>
              <a:latin typeface="GT Walsheim Medium" panose="02000603040000020003" pitchFamily="50" charset="0"/>
            </a:endParaRPr>
          </a:p>
        </p:txBody>
      </p:sp>
    </p:spTree>
    <p:extLst>
      <p:ext uri="{BB962C8B-B14F-4D97-AF65-F5344CB8AC3E}">
        <p14:creationId xmlns:p14="http://schemas.microsoft.com/office/powerpoint/2010/main" val="4066131836"/>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solidFill>
                  <a:srgbClr val="4F2D7F"/>
                </a:solidFill>
              </a:defRPr>
            </a:lvl1pPr>
          </a:lstStyle>
          <a:p>
            <a:r>
              <a:rPr lang="en-US" dirty="0"/>
              <a:t>Click to edit Master title style</a:t>
            </a:r>
          </a:p>
        </p:txBody>
      </p:sp>
      <p:sp>
        <p:nvSpPr>
          <p:cNvPr id="3" name="Content Placeholder 2"/>
          <p:cNvSpPr>
            <a:spLocks noGrp="1"/>
          </p:cNvSpPr>
          <p:nvPr>
            <p:ph idx="1"/>
          </p:nvPr>
        </p:nvSpPr>
        <p:spPr/>
        <p:txBody>
          <a:bodyPr/>
          <a:lstStyle>
            <a:lvl1pPr marL="0" marR="0" indent="0" algn="l" defTabSz="914400" rtl="0" eaLnBrk="1" fontAlgn="base" latinLnBrk="0" hangingPunct="1">
              <a:lnSpc>
                <a:spcPct val="100000"/>
              </a:lnSpc>
              <a:spcBef>
                <a:spcPct val="20000"/>
              </a:spcBef>
              <a:spcAft>
                <a:spcPct val="0"/>
              </a:spcAft>
              <a:buClrTx/>
              <a:buSzTx/>
              <a:buFontTx/>
              <a:buNone/>
              <a:tabLst/>
              <a:defRPr sz="1800">
                <a:solidFill>
                  <a:schemeClr val="tx1">
                    <a:lumMod val="50000"/>
                  </a:schemeClr>
                </a:solidFill>
              </a:defRPr>
            </a:lvl1pPr>
            <a:lvl2pPr marL="7429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defRPr>
            </a:lvl2pPr>
            <a:lvl3pPr marL="12001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defRPr>
            </a:lvl3pPr>
            <a:lvl4pPr marL="16573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defRPr>
            </a:lvl4pPr>
            <a:lvl5pPr marL="21145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defRPr>
            </a:lvl5pPr>
          </a:lstStyle>
          <a:p>
            <a:pPr marL="0" marR="0" lvl="0" indent="0" algn="l" defTabSz="914400" rtl="0" eaLnBrk="1" fontAlgn="base" latinLnBrk="0" hangingPunct="1">
              <a:lnSpc>
                <a:spcPct val="100000"/>
              </a:lnSpc>
              <a:spcBef>
                <a:spcPct val="20000"/>
              </a:spcBef>
              <a:spcAft>
                <a:spcPct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latin typeface="GT Walsheim Medium" panose="02000603040000020003" pitchFamily="50" charset="0"/>
                <a:ea typeface="+mn-ea"/>
                <a:cs typeface="Arial" panose="020B0604020202020204" pitchFamily="34" charset="0"/>
              </a:rPr>
              <a:t>Click to edit Master text styles</a:t>
            </a:r>
          </a:p>
          <a:p>
            <a:pPr marL="742950" marR="0" lvl="1"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180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Second level</a:t>
            </a:r>
          </a:p>
          <a:p>
            <a:pPr marL="1200150" marR="0" lvl="2"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180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Third level</a:t>
            </a:r>
          </a:p>
          <a:p>
            <a:pPr marL="1657350" marR="0" lvl="3"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135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Fourth level</a:t>
            </a:r>
          </a:p>
          <a:p>
            <a:pPr marL="2114550" marR="0" lvl="4"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90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Fifth level</a:t>
            </a:r>
          </a:p>
        </p:txBody>
      </p:sp>
      <p:pic>
        <p:nvPicPr>
          <p:cNvPr id="4" name="Picture 3"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7" name="Copyright"/>
          <p:cNvSpPr txBox="1">
            <a:spLocks noChangeArrowheads="1"/>
          </p:cNvSpPr>
          <p:nvPr userDrawn="1"/>
        </p:nvSpPr>
        <p:spPr bwMode="auto">
          <a:xfrm>
            <a:off x="6854851" y="4911938"/>
            <a:ext cx="1583767"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a:t>
            </a:r>
            <a:r>
              <a:rPr lang="en-US" sz="600" dirty="0" smtClean="0">
                <a:solidFill>
                  <a:srgbClr val="000000"/>
                </a:solidFill>
                <a:latin typeface="GT Walsheim Light" panose="02000503030000020003" pitchFamily="50" charset="0"/>
              </a:rPr>
              <a:t>2020 </a:t>
            </a:r>
            <a:r>
              <a:rPr lang="en-US" sz="600" dirty="0">
                <a:solidFill>
                  <a:srgbClr val="000000"/>
                </a:solidFill>
                <a:latin typeface="GT Walsheim Light" panose="02000503030000020003" pitchFamily="50" charset="0"/>
              </a:rPr>
              <a:t>Grant Thornton </a:t>
            </a:r>
            <a:r>
              <a:rPr lang="en-US" sz="600" dirty="0" smtClean="0">
                <a:solidFill>
                  <a:srgbClr val="000000"/>
                </a:solidFill>
                <a:latin typeface="GT Walsheim Light" panose="02000503030000020003" pitchFamily="50" charset="0"/>
              </a:rPr>
              <a:t>LLC.</a:t>
            </a:r>
            <a:r>
              <a:rPr lang="en-US" sz="600" baseline="0" dirty="0" smtClean="0">
                <a:solidFill>
                  <a:srgbClr val="000000"/>
                </a:solidFill>
                <a:latin typeface="GT Walsheim Light" panose="02000503030000020003" pitchFamily="50" charset="0"/>
              </a:rPr>
              <a:t> </a:t>
            </a:r>
            <a:r>
              <a:rPr lang="en-US" sz="600" dirty="0">
                <a:solidFill>
                  <a:srgbClr val="000000"/>
                </a:solidFill>
                <a:latin typeface="GT Walsheim Light" panose="02000503030000020003" pitchFamily="50" charset="0"/>
              </a:rPr>
              <a:t>All rights reserved.</a:t>
            </a:r>
            <a:endParaRPr lang="en-GB" sz="600" dirty="0">
              <a:solidFill>
                <a:srgbClr val="000000"/>
              </a:solidFill>
              <a:latin typeface="GT Walsheim Light" panose="02000503030000020003" pitchFamily="50" charset="0"/>
            </a:endParaRPr>
          </a:p>
        </p:txBody>
      </p:sp>
      <p:sp>
        <p:nvSpPr>
          <p:cNvPr id="8" name="TextBox 7"/>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chemeClr val="tx1">
                    <a:lumMod val="50000"/>
                  </a:schemeClr>
                </a:solidFill>
                <a:latin typeface="GT Walsheim Medium" panose="02000603040000020003" pitchFamily="50" charset="0"/>
              </a:rPr>
              <a:pPr algn="r"/>
              <a:t>‹#›</a:t>
            </a:fld>
            <a:endParaRPr lang="en-US" sz="700" dirty="0">
              <a:solidFill>
                <a:schemeClr val="tx1">
                  <a:lumMod val="50000"/>
                </a:schemeClr>
              </a:solidFill>
              <a:latin typeface="GT Walsheim Medium" panose="02000603040000020003" pitchFamily="50" charset="0"/>
            </a:endParaRPr>
          </a:p>
        </p:txBody>
      </p:sp>
    </p:spTree>
    <p:extLst>
      <p:ext uri="{BB962C8B-B14F-4D97-AF65-F5344CB8AC3E}">
        <p14:creationId xmlns:p14="http://schemas.microsoft.com/office/powerpoint/2010/main" val="1503418753"/>
      </p:ext>
    </p:extLst>
  </p:cSld>
  <p:clrMapOvr>
    <a:masterClrMapping/>
  </p:clrMapOvr>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1_End Title Card">
    <p:spTree>
      <p:nvGrpSpPr>
        <p:cNvPr id="1" name=""/>
        <p:cNvGrpSpPr/>
        <p:nvPr/>
      </p:nvGrpSpPr>
      <p:grpSpPr>
        <a:xfrm>
          <a:off x="0" y="0"/>
          <a:ext cx="0" cy="0"/>
          <a:chOff x="0" y="0"/>
          <a:chExt cx="0" cy="0"/>
        </a:xfrm>
      </p:grpSpPr>
      <p:sp>
        <p:nvSpPr>
          <p:cNvPr id="7"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GT Walsheim Medium" panose="02000603040000020003" pitchFamily="50"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9" name="Straight Connector 8"/>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1"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sp>
        <p:nvSpPr>
          <p:cNvPr id="12"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5400000">
            <a:off x="4830276" y="-1991599"/>
            <a:ext cx="6349569" cy="6417261"/>
          </a:xfrm>
          <a:prstGeom prst="rect">
            <a:avLst/>
          </a:prstGeom>
        </p:spPr>
      </p:pic>
    </p:spTree>
    <p:extLst>
      <p:ext uri="{BB962C8B-B14F-4D97-AF65-F5344CB8AC3E}">
        <p14:creationId xmlns:p14="http://schemas.microsoft.com/office/powerpoint/2010/main" val="1704342289"/>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pic>
        <p:nvPicPr>
          <p:cNvPr id="5" name="Picture 4"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7" name="Copyright"/>
          <p:cNvSpPr txBox="1">
            <a:spLocks noChangeArrowheads="1"/>
          </p:cNvSpPr>
          <p:nvPr userDrawn="1"/>
        </p:nvSpPr>
        <p:spPr bwMode="auto">
          <a:xfrm>
            <a:off x="6878896" y="4911938"/>
            <a:ext cx="1559722"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2017 Grant Thornton LLP. All rights reserved.</a:t>
            </a:r>
            <a:endParaRPr lang="en-GB" sz="600" dirty="0">
              <a:solidFill>
                <a:srgbClr val="000000"/>
              </a:solidFill>
              <a:latin typeface="GT Walsheim Light" panose="02000503030000020003" pitchFamily="50" charset="0"/>
            </a:endParaRPr>
          </a:p>
        </p:txBody>
      </p:sp>
      <p:sp>
        <p:nvSpPr>
          <p:cNvPr id="8" name="TextBox 7"/>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F2D7F">
                    <a:lumMod val="50000"/>
                  </a:srgbClr>
                </a:solidFill>
                <a:latin typeface="GT Walsheim Medium" panose="02000603040000020003" pitchFamily="50" charset="0"/>
              </a:rPr>
              <a:pPr algn="r"/>
              <a:t>‹#›</a:t>
            </a:fld>
            <a:endParaRPr lang="en-US" sz="700" dirty="0">
              <a:solidFill>
                <a:srgbClr val="4F2D7F">
                  <a:lumMod val="50000"/>
                </a:srgbClr>
              </a:solidFill>
              <a:latin typeface="GT Walsheim Medium" panose="02000603040000020003" pitchFamily="50" charset="0"/>
            </a:endParaRPr>
          </a:p>
        </p:txBody>
      </p:sp>
    </p:spTree>
    <p:extLst>
      <p:ext uri="{BB962C8B-B14F-4D97-AF65-F5344CB8AC3E}">
        <p14:creationId xmlns:p14="http://schemas.microsoft.com/office/powerpoint/2010/main" val="3434107995"/>
      </p:ext>
    </p:extLst>
  </p:cSld>
  <p:clrMapOvr>
    <a:masterClrMapping/>
  </p:clrMapOvr>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2_End Title Card">
    <p:spTree>
      <p:nvGrpSpPr>
        <p:cNvPr id="1" name=""/>
        <p:cNvGrpSpPr/>
        <p:nvPr/>
      </p:nvGrpSpPr>
      <p:grpSpPr>
        <a:xfrm>
          <a:off x="0" y="0"/>
          <a:ext cx="0" cy="0"/>
          <a:chOff x="0" y="0"/>
          <a:chExt cx="0" cy="0"/>
        </a:xfrm>
      </p:grpSpPr>
      <p:sp>
        <p:nvSpPr>
          <p:cNvPr id="2" name="Rectangle 1"/>
          <p:cNvSpPr/>
          <p:nvPr userDrawn="1"/>
        </p:nvSpPr>
        <p:spPr>
          <a:xfrm>
            <a:off x="2452914" y="3862507"/>
            <a:ext cx="6248400" cy="861774"/>
          </a:xfrm>
          <a:prstGeom prst="rect">
            <a:avLst/>
          </a:prstGeom>
        </p:spPr>
        <p:txBody>
          <a:bodyPr wrap="square" anchor="b">
            <a:spAutoFit/>
          </a:bodyPr>
          <a:lstStyle/>
          <a:p>
            <a:r>
              <a:rPr lang="en-US" sz="1000" baseline="30000" dirty="0">
                <a:solidFill>
                  <a:srgbClr val="000000"/>
                </a:solidFill>
                <a:latin typeface="GT Walsheim Light" panose="02000503030000020003" pitchFamily="50" charset="0"/>
              </a:rPr>
              <a:t>“Grant Thornton” refers to Grant Thornton LLP, the U.S. member firm of Grant Thornton International Ltd (GTIL), and/or refers to the brand under which the GTIL member firms provide audit, tax and advisory services to their clients, as the context requires. GTIL and each of its member firms are separate legal entities and are not a worldwide partnership. GTIL does not provide services to clients. Services are delivered by the member firms in their respective countries. GTIL and its member firms are not agents of, and do not obligate, one another and are not liable for one another’s acts or omissions. In the United States, visit grantthornton.com for details.</a:t>
            </a:r>
          </a:p>
          <a:p>
            <a:endParaRPr lang="en-US" sz="1000" baseline="30000" dirty="0">
              <a:solidFill>
                <a:srgbClr val="000000"/>
              </a:solidFill>
              <a:latin typeface="GT Walsheim Light" panose="02000503030000020003" pitchFamily="50" charset="0"/>
            </a:endParaRPr>
          </a:p>
          <a:p>
            <a:r>
              <a:rPr lang="en-US" sz="1000" baseline="30000" dirty="0">
                <a:solidFill>
                  <a:srgbClr val="000000"/>
                </a:solidFill>
                <a:latin typeface="GT Walsheim Light" panose="02000503030000020003" pitchFamily="50" charset="0"/>
              </a:rPr>
              <a:t>© 2017 Grant Thornton LLP.  All rights reserved.  U.S. member firm of Grant Thornton International Ltd.</a:t>
            </a:r>
            <a:endParaRPr lang="en-US" sz="1000" dirty="0">
              <a:solidFill>
                <a:srgbClr val="4F2D7F"/>
              </a:solidFill>
            </a:endParaRPr>
          </a:p>
        </p:txBody>
      </p:sp>
      <p:pic>
        <p:nvPicPr>
          <p:cNvPr id="5" name="Picture 4"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009258"/>
            <a:ext cx="1663085" cy="355891"/>
          </a:xfrm>
          <a:prstGeom prst="rect">
            <a:avLst/>
          </a:prstGeom>
        </p:spPr>
      </p:pic>
      <p:cxnSp>
        <p:nvCxnSpPr>
          <p:cNvPr id="7" name="Straight Connector 6"/>
          <p:cNvCxnSpPr/>
          <p:nvPr userDrawn="1"/>
        </p:nvCxnSpPr>
        <p:spPr>
          <a:xfrm>
            <a:off x="476251" y="4614196"/>
            <a:ext cx="1562099" cy="0"/>
          </a:xfrm>
          <a:prstGeom prst="line">
            <a:avLst/>
          </a:prstGeom>
          <a:ln w="28575" cap="rnd">
            <a:solidFill>
              <a:srgbClr val="471E8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4294047"/>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Colors">
    <p:spTree>
      <p:nvGrpSpPr>
        <p:cNvPr id="1" name=""/>
        <p:cNvGrpSpPr/>
        <p:nvPr/>
      </p:nvGrpSpPr>
      <p:grpSpPr>
        <a:xfrm>
          <a:off x="0" y="0"/>
          <a:ext cx="0" cy="0"/>
          <a:chOff x="0" y="0"/>
          <a:chExt cx="0" cy="0"/>
        </a:xfrm>
      </p:grpSpPr>
      <p:sp>
        <p:nvSpPr>
          <p:cNvPr id="2" name="Oval 1"/>
          <p:cNvSpPr/>
          <p:nvPr userDrawn="1"/>
        </p:nvSpPr>
        <p:spPr>
          <a:xfrm>
            <a:off x="4849158" y="2938182"/>
            <a:ext cx="1489263" cy="1489263"/>
          </a:xfrm>
          <a:prstGeom prst="ellipse">
            <a:avLst/>
          </a:prstGeom>
          <a:solidFill>
            <a:srgbClr val="FF7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 name="Oval 2"/>
          <p:cNvSpPr/>
          <p:nvPr userDrawn="1"/>
        </p:nvSpPr>
        <p:spPr>
          <a:xfrm>
            <a:off x="812800" y="590550"/>
            <a:ext cx="1860176" cy="1860176"/>
          </a:xfrm>
          <a:prstGeom prst="ellipse">
            <a:avLst/>
          </a:prstGeom>
          <a:solidFill>
            <a:srgbClr val="4F2D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4" name="Oval 3"/>
          <p:cNvSpPr/>
          <p:nvPr userDrawn="1"/>
        </p:nvSpPr>
        <p:spPr>
          <a:xfrm>
            <a:off x="812800" y="2990850"/>
            <a:ext cx="1489263" cy="1489263"/>
          </a:xfrm>
          <a:prstGeom prst="ellipse">
            <a:avLst/>
          </a:prstGeom>
          <a:solidFill>
            <a:srgbClr val="00A7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5" name="Oval 4"/>
          <p:cNvSpPr/>
          <p:nvPr userDrawn="1"/>
        </p:nvSpPr>
        <p:spPr>
          <a:xfrm>
            <a:off x="2830979" y="2990850"/>
            <a:ext cx="1489263" cy="1489263"/>
          </a:xfrm>
          <a:prstGeom prst="ellipse">
            <a:avLst/>
          </a:prstGeom>
          <a:solidFill>
            <a:srgbClr val="9BD7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6" name="Oval 5"/>
          <p:cNvSpPr/>
          <p:nvPr userDrawn="1"/>
        </p:nvSpPr>
        <p:spPr>
          <a:xfrm>
            <a:off x="2909420" y="590550"/>
            <a:ext cx="1860176" cy="1860176"/>
          </a:xfrm>
          <a:prstGeom prst="ellipse">
            <a:avLst/>
          </a:prstGeom>
          <a:solidFill>
            <a:srgbClr val="C8BE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7" name="Oval 6"/>
          <p:cNvSpPr/>
          <p:nvPr userDrawn="1"/>
        </p:nvSpPr>
        <p:spPr>
          <a:xfrm>
            <a:off x="6867337" y="2990850"/>
            <a:ext cx="1489263" cy="1489263"/>
          </a:xfrm>
          <a:prstGeom prst="ellipse">
            <a:avLst/>
          </a:prstGeom>
          <a:solidFill>
            <a:srgbClr val="E628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Tree>
    <p:extLst>
      <p:ext uri="{BB962C8B-B14F-4D97-AF65-F5344CB8AC3E}">
        <p14:creationId xmlns:p14="http://schemas.microsoft.com/office/powerpoint/2010/main" val="1354964157"/>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9404348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1_Main">
    <p:spTree>
      <p:nvGrpSpPr>
        <p:cNvPr id="1" name=""/>
        <p:cNvGrpSpPr/>
        <p:nvPr/>
      </p:nvGrpSpPr>
      <p:grpSpPr>
        <a:xfrm>
          <a:off x="0" y="0"/>
          <a:ext cx="0" cy="0"/>
          <a:chOff x="0" y="0"/>
          <a:chExt cx="0" cy="0"/>
        </a:xfrm>
      </p:grpSpPr>
      <p:sp>
        <p:nvSpPr>
          <p:cNvPr id="8" name="Title 1"/>
          <p:cNvSpPr>
            <a:spLocks noGrp="1"/>
          </p:cNvSpPr>
          <p:nvPr>
            <p:ph type="title"/>
          </p:nvPr>
        </p:nvSpPr>
        <p:spPr>
          <a:xfrm>
            <a:off x="228600" y="285750"/>
            <a:ext cx="7620000" cy="1295400"/>
          </a:xfrm>
        </p:spPr>
        <p:txBody>
          <a:bodyPr anchor="t">
            <a:normAutofit/>
          </a:bodyPr>
          <a:lstStyle>
            <a:lvl1pPr>
              <a:defRPr sz="2400">
                <a:solidFill>
                  <a:srgbClr val="4F2D7F"/>
                </a:solidFill>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3476368942"/>
      </p:ext>
    </p:extLst>
  </p:cSld>
  <p:clrMapOvr>
    <a:masterClrMapping/>
  </p:clrMapOvr>
  <p:extLst mod="1">
    <p:ext uri="{DCECCB84-F9BA-43D5-87BE-67443E8EF086}">
      <p15:sldGuideLst xmlns:p15="http://schemas.microsoft.com/office/powerpoint/2012/main">
        <p15:guide id="1" orient="horz" pos="180">
          <p15:clr>
            <a:srgbClr val="FBAE40"/>
          </p15:clr>
        </p15:guide>
        <p15:guide id="2" pos="144">
          <p15:clr>
            <a:srgbClr val="FBAE40"/>
          </p15:clr>
        </p15:guide>
        <p15:guide id="3" orient="horz" pos="612">
          <p15:clr>
            <a:srgbClr val="FBAE4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91D50-DE48-AF4C-A241-7EEE501BD968}"/>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C6B8BF1A-E402-F647-8D42-A8EA4AD16619}"/>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A7AB4CC3-4D59-604B-AEBE-2E5FBAA2B11D}"/>
              </a:ext>
            </a:extLst>
          </p:cNvPr>
          <p:cNvSpPr>
            <a:spLocks noGrp="1"/>
          </p:cNvSpPr>
          <p:nvPr>
            <p:ph type="dt" sz="half" idx="10"/>
          </p:nvPr>
        </p:nvSpPr>
        <p:spPr/>
        <p:txBody>
          <a:bodyPr/>
          <a:lstStyle/>
          <a:p>
            <a:endParaRPr lang="en-US" dirty="0">
              <a:solidFill>
                <a:prstClr val="black"/>
              </a:solidFill>
            </a:endParaRPr>
          </a:p>
        </p:txBody>
      </p:sp>
      <p:sp>
        <p:nvSpPr>
          <p:cNvPr id="5" name="Footer Placeholder 4">
            <a:extLst>
              <a:ext uri="{FF2B5EF4-FFF2-40B4-BE49-F238E27FC236}">
                <a16:creationId xmlns:a16="http://schemas.microsoft.com/office/drawing/2014/main" id="{4B530716-A861-BF45-A588-A73251293B2E}"/>
              </a:ext>
            </a:extLst>
          </p:cNvPr>
          <p:cNvSpPr>
            <a:spLocks noGrp="1"/>
          </p:cNvSpPr>
          <p:nvPr>
            <p:ph type="ftr" sz="quarter" idx="11"/>
          </p:nvPr>
        </p:nvSpPr>
        <p:spPr/>
        <p:txBody>
          <a:bodyPr/>
          <a:lstStyle/>
          <a:p>
            <a:endParaRPr lang="en-US" dirty="0">
              <a:solidFill>
                <a:prstClr val="black"/>
              </a:solidFill>
            </a:endParaRPr>
          </a:p>
        </p:txBody>
      </p:sp>
      <p:sp>
        <p:nvSpPr>
          <p:cNvPr id="6" name="Slide Number Placeholder 5">
            <a:extLst>
              <a:ext uri="{FF2B5EF4-FFF2-40B4-BE49-F238E27FC236}">
                <a16:creationId xmlns:a16="http://schemas.microsoft.com/office/drawing/2014/main" id="{E54CB0FF-94AD-074E-954C-557322689F44}"/>
              </a:ext>
            </a:extLst>
          </p:cNvPr>
          <p:cNvSpPr>
            <a:spLocks noGrp="1"/>
          </p:cNvSpPr>
          <p:nvPr>
            <p:ph type="sldNum" sz="quarter" idx="12"/>
          </p:nvPr>
        </p:nvSpPr>
        <p:spPr/>
        <p:txBody>
          <a:bodyPr/>
          <a:lstStyle/>
          <a:p>
            <a:endParaRPr lang="en-US" dirty="0">
              <a:solidFill>
                <a:prstClr val="black"/>
              </a:solidFill>
            </a:endParaRPr>
          </a:p>
        </p:txBody>
      </p:sp>
    </p:spTree>
    <p:extLst>
      <p:ext uri="{BB962C8B-B14F-4D97-AF65-F5344CB8AC3E}">
        <p14:creationId xmlns:p14="http://schemas.microsoft.com/office/powerpoint/2010/main" val="2205236584"/>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3079"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pic>
        <p:nvPicPr>
          <p:cNvPr id="8" name="Picture 7"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
        <p:nvSpPr>
          <p:cNvPr id="11"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13"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cxnSp>
        <p:nvCxnSpPr>
          <p:cNvPr id="9" name="Straight Connector 8"/>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3500000">
            <a:off x="5067957" y="1102026"/>
            <a:ext cx="4440575" cy="4487916"/>
          </a:xfrm>
          <a:prstGeom prst="rect">
            <a:avLst/>
          </a:prstGeom>
        </p:spPr>
      </p:pic>
    </p:spTree>
    <p:extLst>
      <p:ext uri="{BB962C8B-B14F-4D97-AF65-F5344CB8AC3E}">
        <p14:creationId xmlns:p14="http://schemas.microsoft.com/office/powerpoint/2010/main" val="469316636"/>
      </p:ext>
    </p:extLst>
  </p:cSld>
  <p:clrMapOvr>
    <a:masterClrMapping/>
  </p:clrMapOvr>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3500000">
            <a:off x="5090286" y="1104028"/>
            <a:ext cx="4358981" cy="4405452"/>
          </a:xfrm>
          <a:prstGeom prst="rect">
            <a:avLst/>
          </a:prstGeom>
        </p:spPr>
      </p:pic>
      <p:pic>
        <p:nvPicPr>
          <p:cNvPr id="11" name="Picture 10" descr="GTlogo-horizontal-strapline-RGB.png"/>
          <p:cNvPicPr>
            <a:picLocks noChangeAspect="1"/>
          </p:cNvPicPr>
          <p:nvPr userDrawn="1"/>
        </p:nvPicPr>
        <p:blipFill rotWithShape="1">
          <a:blip r:embed="rId3"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cxnSp>
        <p:nvCxnSpPr>
          <p:cNvPr id="8" name="Straight Connector 7"/>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8"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sp>
        <p:nvSpPr>
          <p:cNvPr id="19"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20"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spTree>
    <p:extLst>
      <p:ext uri="{BB962C8B-B14F-4D97-AF65-F5344CB8AC3E}">
        <p14:creationId xmlns:p14="http://schemas.microsoft.com/office/powerpoint/2010/main" val="772759693"/>
      </p:ext>
    </p:extLst>
  </p:cSld>
  <p:clrMapOvr>
    <a:masterClrMapping/>
  </p:clrMapOvr>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preserve="1" userDrawn="1">
  <p:cSld name="3_Title Slide">
    <p:spTree>
      <p:nvGrpSpPr>
        <p:cNvPr id="1" name=""/>
        <p:cNvGrpSpPr/>
        <p:nvPr/>
      </p:nvGrpSpPr>
      <p:grpSpPr>
        <a:xfrm>
          <a:off x="0" y="0"/>
          <a:ext cx="0" cy="0"/>
          <a:chOff x="0" y="0"/>
          <a:chExt cx="0" cy="0"/>
        </a:xfrm>
      </p:grpSpPr>
      <p:pic>
        <p:nvPicPr>
          <p:cNvPr id="12" name="Picture 1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
        <p:nvSpPr>
          <p:cNvPr id="8" name="Rectangle 7"/>
          <p:cNvSpPr/>
          <p:nvPr userDrawn="1"/>
        </p:nvSpPr>
        <p:spPr>
          <a:xfrm>
            <a:off x="9220200" y="0"/>
            <a:ext cx="1466850" cy="5143500"/>
          </a:xfrm>
          <a:prstGeom prst="rect">
            <a:avLst/>
          </a:prstGeom>
          <a:solidFill>
            <a:srgbClr val="C8BEA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400" dirty="0">
                <a:solidFill>
                  <a:srgbClr val="FFFFFF"/>
                </a:solidFill>
                <a:latin typeface="Arial" panose="020B0604020202020204" pitchFamily="34" charset="0"/>
                <a:cs typeface="Arial" panose="020B0604020202020204" pitchFamily="34" charset="0"/>
              </a:rPr>
              <a:t>To insert image into frame click on the image frame and select image.</a:t>
            </a:r>
          </a:p>
          <a:p>
            <a:pPr algn="ctr"/>
            <a:r>
              <a:rPr lang="en-GB" sz="1400" dirty="0">
                <a:solidFill>
                  <a:srgbClr val="FFFFFF"/>
                </a:solidFill>
                <a:latin typeface="Arial" panose="020B0604020202020204" pitchFamily="34" charset="0"/>
                <a:cs typeface="Arial" panose="020B0604020202020204" pitchFamily="34" charset="0"/>
              </a:rPr>
              <a:t>To scale , crop and move the image, right click and choose the crop tool. You can now scale and move the image to the desired position.</a:t>
            </a:r>
          </a:p>
        </p:txBody>
      </p:sp>
      <p:sp>
        <p:nvSpPr>
          <p:cNvPr id="13" name="Picture Placeholder 14"/>
          <p:cNvSpPr>
            <a:spLocks noGrp="1"/>
          </p:cNvSpPr>
          <p:nvPr>
            <p:ph type="pic" sz="quarter" idx="12" hasCustomPrompt="1"/>
          </p:nvPr>
        </p:nvSpPr>
        <p:spPr>
          <a:xfrm>
            <a:off x="4500563" y="1203325"/>
            <a:ext cx="4643438" cy="3940175"/>
          </a:xfrm>
          <a:custGeom>
            <a:avLst/>
            <a:gdLst>
              <a:gd name="connsiteX0" fmla="*/ 0 w 5751512"/>
              <a:gd name="connsiteY0" fmla="*/ 0 h 3946525"/>
              <a:gd name="connsiteX1" fmla="*/ 5751512 w 5751512"/>
              <a:gd name="connsiteY1" fmla="*/ 0 h 3946525"/>
              <a:gd name="connsiteX2" fmla="*/ 5751512 w 5751512"/>
              <a:gd name="connsiteY2" fmla="*/ 3946525 h 3946525"/>
              <a:gd name="connsiteX3" fmla="*/ 0 w 5751512"/>
              <a:gd name="connsiteY3" fmla="*/ 3946525 h 3946525"/>
              <a:gd name="connsiteX4" fmla="*/ 0 w 5751512"/>
              <a:gd name="connsiteY4" fmla="*/ 0 h 3946525"/>
              <a:gd name="connsiteX0" fmla="*/ 3038929 w 5751512"/>
              <a:gd name="connsiteY0" fmla="*/ 145143 h 3946525"/>
              <a:gd name="connsiteX1" fmla="*/ 5751512 w 5751512"/>
              <a:gd name="connsiteY1" fmla="*/ 0 h 3946525"/>
              <a:gd name="connsiteX2" fmla="*/ 5751512 w 5751512"/>
              <a:gd name="connsiteY2" fmla="*/ 3946525 h 3946525"/>
              <a:gd name="connsiteX3" fmla="*/ 0 w 5751512"/>
              <a:gd name="connsiteY3" fmla="*/ 3946525 h 3946525"/>
              <a:gd name="connsiteX4" fmla="*/ 3038929 w 5751512"/>
              <a:gd name="connsiteY4" fmla="*/ 145143 h 3946525"/>
              <a:gd name="connsiteX0" fmla="*/ 3038929 w 5751512"/>
              <a:gd name="connsiteY0" fmla="*/ 145143 h 3946525"/>
              <a:gd name="connsiteX1" fmla="*/ 5751512 w 5751512"/>
              <a:gd name="connsiteY1" fmla="*/ 0 h 3946525"/>
              <a:gd name="connsiteX2" fmla="*/ 5751512 w 5751512"/>
              <a:gd name="connsiteY2" fmla="*/ 3946525 h 3946525"/>
              <a:gd name="connsiteX3" fmla="*/ 0 w 5751512"/>
              <a:gd name="connsiteY3" fmla="*/ 3946525 h 3946525"/>
              <a:gd name="connsiteX4" fmla="*/ 3038929 w 5751512"/>
              <a:gd name="connsiteY4" fmla="*/ 145143 h 3946525"/>
              <a:gd name="connsiteX0" fmla="*/ 3185476 w 5898059"/>
              <a:gd name="connsiteY0" fmla="*/ 145143 h 3946525"/>
              <a:gd name="connsiteX1" fmla="*/ 5898059 w 5898059"/>
              <a:gd name="connsiteY1" fmla="*/ 0 h 3946525"/>
              <a:gd name="connsiteX2" fmla="*/ 5898059 w 5898059"/>
              <a:gd name="connsiteY2" fmla="*/ 3946525 h 3946525"/>
              <a:gd name="connsiteX3" fmla="*/ 146547 w 5898059"/>
              <a:gd name="connsiteY3" fmla="*/ 3946525 h 3946525"/>
              <a:gd name="connsiteX4" fmla="*/ 3185476 w 5898059"/>
              <a:gd name="connsiteY4" fmla="*/ 145143 h 3946525"/>
              <a:gd name="connsiteX0" fmla="*/ 4670912 w 5779285"/>
              <a:gd name="connsiteY0" fmla="*/ 53092 h 3946525"/>
              <a:gd name="connsiteX1" fmla="*/ 5779285 w 5779285"/>
              <a:gd name="connsiteY1" fmla="*/ 0 h 3946525"/>
              <a:gd name="connsiteX2" fmla="*/ 5779285 w 5779285"/>
              <a:gd name="connsiteY2" fmla="*/ 3946525 h 3946525"/>
              <a:gd name="connsiteX3" fmla="*/ 27773 w 5779285"/>
              <a:gd name="connsiteY3" fmla="*/ 3946525 h 3946525"/>
              <a:gd name="connsiteX4" fmla="*/ 4670912 w 5779285"/>
              <a:gd name="connsiteY4" fmla="*/ 53092 h 3946525"/>
              <a:gd name="connsiteX0" fmla="*/ 4661785 w 5770158"/>
              <a:gd name="connsiteY0" fmla="*/ 53092 h 3946525"/>
              <a:gd name="connsiteX1" fmla="*/ 5770158 w 5770158"/>
              <a:gd name="connsiteY1" fmla="*/ 0 h 3946525"/>
              <a:gd name="connsiteX2" fmla="*/ 5770158 w 5770158"/>
              <a:gd name="connsiteY2" fmla="*/ 3946525 h 3946525"/>
              <a:gd name="connsiteX3" fmla="*/ 18646 w 5770158"/>
              <a:gd name="connsiteY3" fmla="*/ 3946525 h 3946525"/>
              <a:gd name="connsiteX4" fmla="*/ 4661785 w 5770158"/>
              <a:gd name="connsiteY4" fmla="*/ 53092 h 3946525"/>
              <a:gd name="connsiteX0" fmla="*/ 4357352 w 5465725"/>
              <a:gd name="connsiteY0" fmla="*/ 53092 h 3946525"/>
              <a:gd name="connsiteX1" fmla="*/ 5465725 w 5465725"/>
              <a:gd name="connsiteY1" fmla="*/ 0 h 3946525"/>
              <a:gd name="connsiteX2" fmla="*/ 5465725 w 5465725"/>
              <a:gd name="connsiteY2" fmla="*/ 3946525 h 3946525"/>
              <a:gd name="connsiteX3" fmla="*/ 21686 w 5465725"/>
              <a:gd name="connsiteY3" fmla="*/ 3936297 h 3946525"/>
              <a:gd name="connsiteX4" fmla="*/ 4357352 w 5465725"/>
              <a:gd name="connsiteY4" fmla="*/ 53092 h 3946525"/>
              <a:gd name="connsiteX0" fmla="*/ 4337247 w 5445620"/>
              <a:gd name="connsiteY0" fmla="*/ 53092 h 3946525"/>
              <a:gd name="connsiteX1" fmla="*/ 5445620 w 5445620"/>
              <a:gd name="connsiteY1" fmla="*/ 0 h 3946525"/>
              <a:gd name="connsiteX2" fmla="*/ 5445620 w 5445620"/>
              <a:gd name="connsiteY2" fmla="*/ 3946525 h 3946525"/>
              <a:gd name="connsiteX3" fmla="*/ 1581 w 5445620"/>
              <a:gd name="connsiteY3" fmla="*/ 3936297 h 3946525"/>
              <a:gd name="connsiteX4" fmla="*/ 4337247 w 5445620"/>
              <a:gd name="connsiteY4" fmla="*/ 53092 h 3946525"/>
              <a:gd name="connsiteX0" fmla="*/ 5432791 w 5444953"/>
              <a:gd name="connsiteY0" fmla="*/ 12179 h 3946525"/>
              <a:gd name="connsiteX1" fmla="*/ 5444953 w 5444953"/>
              <a:gd name="connsiteY1" fmla="*/ 0 h 3946525"/>
              <a:gd name="connsiteX2" fmla="*/ 5444953 w 5444953"/>
              <a:gd name="connsiteY2" fmla="*/ 3946525 h 3946525"/>
              <a:gd name="connsiteX3" fmla="*/ 914 w 5444953"/>
              <a:gd name="connsiteY3" fmla="*/ 3936297 h 3946525"/>
              <a:gd name="connsiteX4" fmla="*/ 5432791 w 5444953"/>
              <a:gd name="connsiteY4" fmla="*/ 12179 h 3946525"/>
              <a:gd name="connsiteX0" fmla="*/ 5433450 w 5445612"/>
              <a:gd name="connsiteY0" fmla="*/ 12179 h 3946525"/>
              <a:gd name="connsiteX1" fmla="*/ 5445612 w 5445612"/>
              <a:gd name="connsiteY1" fmla="*/ 0 h 3946525"/>
              <a:gd name="connsiteX2" fmla="*/ 5445612 w 5445612"/>
              <a:gd name="connsiteY2" fmla="*/ 3946525 h 3946525"/>
              <a:gd name="connsiteX3" fmla="*/ 1573 w 5445612"/>
              <a:gd name="connsiteY3" fmla="*/ 3936297 h 3946525"/>
              <a:gd name="connsiteX4" fmla="*/ 5433450 w 5445612"/>
              <a:gd name="connsiteY4" fmla="*/ 12179 h 3946525"/>
              <a:gd name="connsiteX0" fmla="*/ 5380034 w 5392196"/>
              <a:gd name="connsiteY0" fmla="*/ 12179 h 3946525"/>
              <a:gd name="connsiteX1" fmla="*/ 5392196 w 5392196"/>
              <a:gd name="connsiteY1" fmla="*/ 0 h 3946525"/>
              <a:gd name="connsiteX2" fmla="*/ 5392196 w 5392196"/>
              <a:gd name="connsiteY2" fmla="*/ 3946525 h 3946525"/>
              <a:gd name="connsiteX3" fmla="*/ 1631 w 5392196"/>
              <a:gd name="connsiteY3" fmla="*/ 3721509 h 3946525"/>
              <a:gd name="connsiteX4" fmla="*/ 5380034 w 5392196"/>
              <a:gd name="connsiteY4" fmla="*/ 12179 h 3946525"/>
              <a:gd name="connsiteX0" fmla="*/ 5420095 w 5432257"/>
              <a:gd name="connsiteY0" fmla="*/ 12179 h 3946525"/>
              <a:gd name="connsiteX1" fmla="*/ 5432257 w 5432257"/>
              <a:gd name="connsiteY1" fmla="*/ 0 h 3946525"/>
              <a:gd name="connsiteX2" fmla="*/ 5432257 w 5432257"/>
              <a:gd name="connsiteY2" fmla="*/ 3946525 h 3946525"/>
              <a:gd name="connsiteX3" fmla="*/ 1587 w 5432257"/>
              <a:gd name="connsiteY3" fmla="*/ 3946525 h 3946525"/>
              <a:gd name="connsiteX4" fmla="*/ 5420095 w 5432257"/>
              <a:gd name="connsiteY4" fmla="*/ 12179 h 3946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2257" h="3946525">
                <a:moveTo>
                  <a:pt x="5420095" y="12179"/>
                </a:moveTo>
                <a:lnTo>
                  <a:pt x="5432257" y="0"/>
                </a:lnTo>
                <a:lnTo>
                  <a:pt x="5432257" y="3946525"/>
                </a:lnTo>
                <a:lnTo>
                  <a:pt x="1587" y="3946525"/>
                </a:lnTo>
                <a:cubicBezTo>
                  <a:pt x="-54433" y="2778027"/>
                  <a:pt x="1365326" y="84261"/>
                  <a:pt x="5420095" y="12179"/>
                </a:cubicBezTo>
                <a:close/>
              </a:path>
            </a:pathLst>
          </a:custGeom>
        </p:spPr>
        <p:txBody>
          <a:bodyPr vert="horz"/>
          <a:lstStyle>
            <a:lvl1pPr marL="0" indent="0" algn="r">
              <a:buNone/>
              <a:defRPr sz="1300">
                <a:solidFill>
                  <a:srgbClr val="00A7B5"/>
                </a:solidFill>
              </a:defRPr>
            </a:lvl1pPr>
          </a:lstStyle>
          <a:p>
            <a:r>
              <a:rPr lang="en-US" dirty="0"/>
              <a:t>Click icon to add photo</a:t>
            </a:r>
          </a:p>
        </p:txBody>
      </p:sp>
      <p:cxnSp>
        <p:nvCxnSpPr>
          <p:cNvPr id="17" name="Straight Connector 16"/>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8"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sp>
        <p:nvSpPr>
          <p:cNvPr id="19"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20"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spTree>
    <p:extLst>
      <p:ext uri="{BB962C8B-B14F-4D97-AF65-F5344CB8AC3E}">
        <p14:creationId xmlns:p14="http://schemas.microsoft.com/office/powerpoint/2010/main" val="304378327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75456" y="1620441"/>
            <a:ext cx="4048919" cy="2818209"/>
          </a:xfrm>
        </p:spPr>
        <p:txBody>
          <a:bodyPr/>
          <a:lstStyle>
            <a:lvl1pPr>
              <a:defRPr sz="20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57725" y="1620441"/>
            <a:ext cx="4029075" cy="2818209"/>
          </a:xfrm>
        </p:spPr>
        <p:txBody>
          <a:bodyPr/>
          <a:lstStyle>
            <a:lvl1pPr>
              <a:defRPr sz="20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9" name="Copyright"/>
          <p:cNvSpPr txBox="1">
            <a:spLocks noChangeArrowheads="1"/>
          </p:cNvSpPr>
          <p:nvPr userDrawn="1"/>
        </p:nvSpPr>
        <p:spPr bwMode="auto">
          <a:xfrm>
            <a:off x="7031180" y="4911938"/>
            <a:ext cx="1407438"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a:t>
            </a:r>
            <a:r>
              <a:rPr lang="en-US" sz="600" dirty="0" smtClean="0">
                <a:solidFill>
                  <a:srgbClr val="000000"/>
                </a:solidFill>
                <a:latin typeface="GT Walsheim Light" panose="02000503030000020003" pitchFamily="50" charset="0"/>
              </a:rPr>
              <a:t>LLC.</a:t>
            </a:r>
            <a:r>
              <a:rPr lang="en-US" sz="600" baseline="0" dirty="0" smtClean="0">
                <a:solidFill>
                  <a:srgbClr val="000000"/>
                </a:solidFill>
                <a:latin typeface="GT Walsheim Light" panose="02000503030000020003" pitchFamily="50" charset="0"/>
              </a:rPr>
              <a:t> </a:t>
            </a:r>
            <a:r>
              <a:rPr lang="en-US" sz="600" dirty="0">
                <a:solidFill>
                  <a:srgbClr val="000000"/>
                </a:solidFill>
                <a:latin typeface="GT Walsheim Light" panose="02000503030000020003" pitchFamily="50" charset="0"/>
              </a:rPr>
              <a:t>All rights reserved.</a:t>
            </a:r>
            <a:endParaRPr lang="en-GB" sz="600" dirty="0">
              <a:solidFill>
                <a:srgbClr val="000000"/>
              </a:solidFill>
              <a:latin typeface="GT Walsheim Light" panose="02000503030000020003" pitchFamily="50" charset="0"/>
            </a:endParaRPr>
          </a:p>
        </p:txBody>
      </p:sp>
      <p:sp>
        <p:nvSpPr>
          <p:cNvPr id="10" name="TextBox 9"/>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chemeClr val="tx1">
                    <a:lumMod val="50000"/>
                  </a:schemeClr>
                </a:solidFill>
                <a:latin typeface="GT Walsheim Medium" panose="02000603040000020003" pitchFamily="50" charset="0"/>
              </a:rPr>
              <a:pPr algn="r"/>
              <a:t>‹#›</a:t>
            </a:fld>
            <a:endParaRPr lang="en-US" sz="700" dirty="0">
              <a:solidFill>
                <a:schemeClr val="tx1">
                  <a:lumMod val="50000"/>
                </a:schemeClr>
              </a:solidFill>
              <a:latin typeface="GT Walsheim Medium" panose="02000603040000020003" pitchFamily="50" charset="0"/>
            </a:endParaRPr>
          </a:p>
        </p:txBody>
      </p:sp>
    </p:spTree>
    <p:extLst>
      <p:ext uri="{BB962C8B-B14F-4D97-AF65-F5344CB8AC3E}">
        <p14:creationId xmlns:p14="http://schemas.microsoft.com/office/powerpoint/2010/main" val="3818152581"/>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preserve="1" userDrawn="1">
  <p:cSld name="4_Title Slide">
    <p:spTree>
      <p:nvGrpSpPr>
        <p:cNvPr id="1" name=""/>
        <p:cNvGrpSpPr/>
        <p:nvPr/>
      </p:nvGrpSpPr>
      <p:grpSpPr>
        <a:xfrm>
          <a:off x="0" y="0"/>
          <a:ext cx="0" cy="0"/>
          <a:chOff x="0" y="0"/>
          <a:chExt cx="0" cy="0"/>
        </a:xfrm>
      </p:grpSpPr>
      <p:pic>
        <p:nvPicPr>
          <p:cNvPr id="12" name="Picture 1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sp>
        <p:nvSpPr>
          <p:cNvPr id="11" name="Rectangle 1"/>
          <p:cNvSpPr/>
          <p:nvPr userDrawn="1"/>
        </p:nvSpPr>
        <p:spPr>
          <a:xfrm>
            <a:off x="4500563" y="1203325"/>
            <a:ext cx="4643437" cy="3962400"/>
          </a:xfrm>
          <a:custGeom>
            <a:avLst/>
            <a:gdLst>
              <a:gd name="connsiteX0" fmla="*/ 0 w 5143500"/>
              <a:gd name="connsiteY0" fmla="*/ 0 h 5143500"/>
              <a:gd name="connsiteX1" fmla="*/ 5143500 w 5143500"/>
              <a:gd name="connsiteY1" fmla="*/ 0 h 5143500"/>
              <a:gd name="connsiteX2" fmla="*/ 5143500 w 5143500"/>
              <a:gd name="connsiteY2" fmla="*/ 5143500 h 5143500"/>
              <a:gd name="connsiteX3" fmla="*/ 0 w 5143500"/>
              <a:gd name="connsiteY3" fmla="*/ 5143500 h 5143500"/>
              <a:gd name="connsiteX4" fmla="*/ 0 w 5143500"/>
              <a:gd name="connsiteY4" fmla="*/ 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8254 w 5144754"/>
              <a:gd name="connsiteY0" fmla="*/ 2006600 h 5143500"/>
              <a:gd name="connsiteX1" fmla="*/ 5144754 w 5144754"/>
              <a:gd name="connsiteY1" fmla="*/ 0 h 5143500"/>
              <a:gd name="connsiteX2" fmla="*/ 5144754 w 5144754"/>
              <a:gd name="connsiteY2" fmla="*/ 5143500 h 5143500"/>
              <a:gd name="connsiteX3" fmla="*/ 1254 w 5144754"/>
              <a:gd name="connsiteY3" fmla="*/ 5143500 h 5143500"/>
              <a:gd name="connsiteX4" fmla="*/ 1398254 w 5144754"/>
              <a:gd name="connsiteY4" fmla="*/ 2006600 h 5143500"/>
              <a:gd name="connsiteX0" fmla="*/ 1419236 w 5165736"/>
              <a:gd name="connsiteY0" fmla="*/ 2006600 h 5143500"/>
              <a:gd name="connsiteX1" fmla="*/ 5165736 w 5165736"/>
              <a:gd name="connsiteY1" fmla="*/ 0 h 5143500"/>
              <a:gd name="connsiteX2" fmla="*/ 5165736 w 5165736"/>
              <a:gd name="connsiteY2" fmla="*/ 5143500 h 5143500"/>
              <a:gd name="connsiteX3" fmla="*/ 22236 w 5165736"/>
              <a:gd name="connsiteY3" fmla="*/ 5143500 h 5143500"/>
              <a:gd name="connsiteX4" fmla="*/ 1419236 w 5165736"/>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600466 w 5143766"/>
              <a:gd name="connsiteY0" fmla="*/ 2120900 h 5143500"/>
              <a:gd name="connsiteX1" fmla="*/ 5143766 w 5143766"/>
              <a:gd name="connsiteY1" fmla="*/ 0 h 5143500"/>
              <a:gd name="connsiteX2" fmla="*/ 5143766 w 5143766"/>
              <a:gd name="connsiteY2" fmla="*/ 5143500 h 5143500"/>
              <a:gd name="connsiteX3" fmla="*/ 266 w 5143766"/>
              <a:gd name="connsiteY3" fmla="*/ 5143500 h 5143500"/>
              <a:gd name="connsiteX4" fmla="*/ 1600466 w 5143766"/>
              <a:gd name="connsiteY4" fmla="*/ 2120900 h 5143500"/>
              <a:gd name="connsiteX0" fmla="*/ 1435433 w 5143833"/>
              <a:gd name="connsiteY0" fmla="*/ 2159000 h 5143500"/>
              <a:gd name="connsiteX1" fmla="*/ 5143833 w 5143833"/>
              <a:gd name="connsiteY1" fmla="*/ 0 h 5143500"/>
              <a:gd name="connsiteX2" fmla="*/ 5143833 w 5143833"/>
              <a:gd name="connsiteY2" fmla="*/ 5143500 h 5143500"/>
              <a:gd name="connsiteX3" fmla="*/ 333 w 5143833"/>
              <a:gd name="connsiteY3" fmla="*/ 5143500 h 5143500"/>
              <a:gd name="connsiteX4" fmla="*/ 1435433 w 5143833"/>
              <a:gd name="connsiteY4" fmla="*/ 2159000 h 5143500"/>
              <a:gd name="connsiteX0" fmla="*/ 1435433 w 5143833"/>
              <a:gd name="connsiteY0" fmla="*/ 2159000 h 5143500"/>
              <a:gd name="connsiteX1" fmla="*/ 5143833 w 5143833"/>
              <a:gd name="connsiteY1" fmla="*/ 0 h 5143500"/>
              <a:gd name="connsiteX2" fmla="*/ 5143833 w 5143833"/>
              <a:gd name="connsiteY2" fmla="*/ 5143500 h 5143500"/>
              <a:gd name="connsiteX3" fmla="*/ 333 w 5143833"/>
              <a:gd name="connsiteY3" fmla="*/ 5143500 h 5143500"/>
              <a:gd name="connsiteX4" fmla="*/ 1435433 w 5143833"/>
              <a:gd name="connsiteY4" fmla="*/ 2159000 h 5143500"/>
              <a:gd name="connsiteX0" fmla="*/ 1435433 w 5143833"/>
              <a:gd name="connsiteY0" fmla="*/ 2159000 h 5143500"/>
              <a:gd name="connsiteX1" fmla="*/ 5143833 w 5143833"/>
              <a:gd name="connsiteY1" fmla="*/ 0 h 5143500"/>
              <a:gd name="connsiteX2" fmla="*/ 5143833 w 5143833"/>
              <a:gd name="connsiteY2" fmla="*/ 5143500 h 5143500"/>
              <a:gd name="connsiteX3" fmla="*/ 1105234 w 5143833"/>
              <a:gd name="connsiteY3" fmla="*/ 5143500 h 5143500"/>
              <a:gd name="connsiteX4" fmla="*/ 333 w 5143833"/>
              <a:gd name="connsiteY4" fmla="*/ 5143500 h 5143500"/>
              <a:gd name="connsiteX5" fmla="*/ 1435433 w 5143833"/>
              <a:gd name="connsiteY5" fmla="*/ 2159000 h 5143500"/>
              <a:gd name="connsiteX0" fmla="*/ 487278 w 4195678"/>
              <a:gd name="connsiteY0" fmla="*/ 2159000 h 5168900"/>
              <a:gd name="connsiteX1" fmla="*/ 4195678 w 4195678"/>
              <a:gd name="connsiteY1" fmla="*/ 0 h 5168900"/>
              <a:gd name="connsiteX2" fmla="*/ 4195678 w 4195678"/>
              <a:gd name="connsiteY2" fmla="*/ 5143500 h 5168900"/>
              <a:gd name="connsiteX3" fmla="*/ 157079 w 4195678"/>
              <a:gd name="connsiteY3" fmla="*/ 5143500 h 5168900"/>
              <a:gd name="connsiteX4" fmla="*/ 144378 w 4195678"/>
              <a:gd name="connsiteY4" fmla="*/ 5168900 h 5168900"/>
              <a:gd name="connsiteX5" fmla="*/ 487278 w 4195678"/>
              <a:gd name="connsiteY5" fmla="*/ 2159000 h 5168900"/>
              <a:gd name="connsiteX0" fmla="*/ 928533 w 4636933"/>
              <a:gd name="connsiteY0" fmla="*/ 2159000 h 5181600"/>
              <a:gd name="connsiteX1" fmla="*/ 4636933 w 4636933"/>
              <a:gd name="connsiteY1" fmla="*/ 0 h 5181600"/>
              <a:gd name="connsiteX2" fmla="*/ 4636933 w 4636933"/>
              <a:gd name="connsiteY2" fmla="*/ 5143500 h 5181600"/>
              <a:gd name="connsiteX3" fmla="*/ 598334 w 4636933"/>
              <a:gd name="connsiteY3" fmla="*/ 5143500 h 5181600"/>
              <a:gd name="connsiteX4" fmla="*/ 1433 w 4636933"/>
              <a:gd name="connsiteY4" fmla="*/ 5181600 h 5181600"/>
              <a:gd name="connsiteX5" fmla="*/ 928533 w 4636933"/>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5" fmla="*/ 927100 w 4635500"/>
              <a:gd name="connsiteY5" fmla="*/ 2159000 h 5143500"/>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635500"/>
              <a:gd name="connsiteY0" fmla="*/ 5145147 h 5145147"/>
              <a:gd name="connsiteX1" fmla="*/ 4635500 w 4635500"/>
              <a:gd name="connsiteY1" fmla="*/ 1647 h 5145147"/>
              <a:gd name="connsiteX2" fmla="*/ 4635500 w 4635500"/>
              <a:gd name="connsiteY2" fmla="*/ 5145147 h 5145147"/>
              <a:gd name="connsiteX3" fmla="*/ 596901 w 4635500"/>
              <a:gd name="connsiteY3" fmla="*/ 5145147 h 5145147"/>
              <a:gd name="connsiteX4" fmla="*/ 0 w 4635500"/>
              <a:gd name="connsiteY4" fmla="*/ 5145147 h 5145147"/>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457700"/>
              <a:gd name="connsiteY0" fmla="*/ 5143500 h 5143500"/>
              <a:gd name="connsiteX1" fmla="*/ 4457700 w 4457700"/>
              <a:gd name="connsiteY1" fmla="*/ 0 h 5143500"/>
              <a:gd name="connsiteX2" fmla="*/ 4457700 w 4457700"/>
              <a:gd name="connsiteY2" fmla="*/ 5143500 h 5143500"/>
              <a:gd name="connsiteX3" fmla="*/ 419101 w 4457700"/>
              <a:gd name="connsiteY3" fmla="*/ 5143500 h 5143500"/>
              <a:gd name="connsiteX4" fmla="*/ 0 w 4457700"/>
              <a:gd name="connsiteY4" fmla="*/ 5143500 h 5143500"/>
              <a:gd name="connsiteX0" fmla="*/ 0 w 4610100"/>
              <a:gd name="connsiteY0" fmla="*/ 5156200 h 5156200"/>
              <a:gd name="connsiteX1" fmla="*/ 4610100 w 4610100"/>
              <a:gd name="connsiteY1" fmla="*/ 0 h 5156200"/>
              <a:gd name="connsiteX2" fmla="*/ 4610100 w 4610100"/>
              <a:gd name="connsiteY2" fmla="*/ 5143500 h 5156200"/>
              <a:gd name="connsiteX3" fmla="*/ 571501 w 4610100"/>
              <a:gd name="connsiteY3" fmla="*/ 5143500 h 5156200"/>
              <a:gd name="connsiteX4" fmla="*/ 0 w 4610100"/>
              <a:gd name="connsiteY4" fmla="*/ 5156200 h 5156200"/>
              <a:gd name="connsiteX0" fmla="*/ 0 w 4610100"/>
              <a:gd name="connsiteY0" fmla="*/ 5156200 h 5156200"/>
              <a:gd name="connsiteX1" fmla="*/ 4610100 w 4610100"/>
              <a:gd name="connsiteY1" fmla="*/ 0 h 5156200"/>
              <a:gd name="connsiteX2" fmla="*/ 4610100 w 4610100"/>
              <a:gd name="connsiteY2" fmla="*/ 5143500 h 5156200"/>
              <a:gd name="connsiteX3" fmla="*/ 571501 w 4610100"/>
              <a:gd name="connsiteY3" fmla="*/ 5143500 h 5156200"/>
              <a:gd name="connsiteX4" fmla="*/ 0 w 4610100"/>
              <a:gd name="connsiteY4" fmla="*/ 5156200 h 5156200"/>
              <a:gd name="connsiteX0" fmla="*/ 0 w 4610100"/>
              <a:gd name="connsiteY0" fmla="*/ 5156200 h 5156200"/>
              <a:gd name="connsiteX1" fmla="*/ 4610100 w 4610100"/>
              <a:gd name="connsiteY1" fmla="*/ 0 h 5156200"/>
              <a:gd name="connsiteX2" fmla="*/ 4610100 w 4610100"/>
              <a:gd name="connsiteY2" fmla="*/ 5143500 h 5156200"/>
              <a:gd name="connsiteX3" fmla="*/ 571501 w 4610100"/>
              <a:gd name="connsiteY3" fmla="*/ 5143500 h 5156200"/>
              <a:gd name="connsiteX4" fmla="*/ 0 w 4610100"/>
              <a:gd name="connsiteY4" fmla="*/ 5156200 h 5156200"/>
              <a:gd name="connsiteX0" fmla="*/ 0 w 4610100"/>
              <a:gd name="connsiteY0" fmla="*/ 5130800 h 5143500"/>
              <a:gd name="connsiteX1" fmla="*/ 4610100 w 4610100"/>
              <a:gd name="connsiteY1" fmla="*/ 0 h 5143500"/>
              <a:gd name="connsiteX2" fmla="*/ 4610100 w 4610100"/>
              <a:gd name="connsiteY2" fmla="*/ 5143500 h 5143500"/>
              <a:gd name="connsiteX3" fmla="*/ 571501 w 4610100"/>
              <a:gd name="connsiteY3" fmla="*/ 5143500 h 5143500"/>
              <a:gd name="connsiteX4" fmla="*/ 0 w 4610100"/>
              <a:gd name="connsiteY4" fmla="*/ 5130800 h 5143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0100" h="5143500">
                <a:moveTo>
                  <a:pt x="0" y="5130800"/>
                </a:moveTo>
                <a:cubicBezTo>
                  <a:pt x="215900" y="1136650"/>
                  <a:pt x="3012017" y="38100"/>
                  <a:pt x="4610100" y="0"/>
                </a:cubicBezTo>
                <a:lnTo>
                  <a:pt x="4610100" y="5143500"/>
                </a:lnTo>
                <a:lnTo>
                  <a:pt x="571501" y="5143500"/>
                </a:lnTo>
                <a:lnTo>
                  <a:pt x="0" y="5130800"/>
                </a:lnTo>
                <a:close/>
              </a:path>
            </a:pathLst>
          </a:custGeom>
          <a:solidFill>
            <a:srgbClr val="4F2D7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cxnSp>
        <p:nvCxnSpPr>
          <p:cNvPr id="16" name="Straight Connector 15"/>
          <p:cNvCxnSpPr/>
          <p:nvPr userDrawn="1"/>
        </p:nvCxnSpPr>
        <p:spPr>
          <a:xfrm>
            <a:off x="476251" y="3252955"/>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7" name="Title Placeholder"/>
          <p:cNvSpPr>
            <a:spLocks noGrp="1" noChangeArrowheads="1"/>
          </p:cNvSpPr>
          <p:nvPr>
            <p:ph type="ctrTitle" sz="quarter"/>
          </p:nvPr>
        </p:nvSpPr>
        <p:spPr>
          <a:xfrm>
            <a:off x="457200" y="1619251"/>
            <a:ext cx="5448300" cy="571499"/>
          </a:xfrm>
        </p:spPr>
        <p:txBody>
          <a:bodyPr anchor="t"/>
          <a:lstStyle>
            <a:lvl1pPr>
              <a:defRPr sz="3600">
                <a:solidFill>
                  <a:srgbClr val="4F2D7F"/>
                </a:solidFill>
              </a:defRPr>
            </a:lvl1pPr>
          </a:lstStyle>
          <a:p>
            <a:r>
              <a:rPr lang="en-US" dirty="0"/>
              <a:t>Click to edit Master title</a:t>
            </a:r>
          </a:p>
        </p:txBody>
      </p:sp>
      <p:sp>
        <p:nvSpPr>
          <p:cNvPr id="18" name="Text Placeholder 10"/>
          <p:cNvSpPr>
            <a:spLocks noGrp="1"/>
          </p:cNvSpPr>
          <p:nvPr>
            <p:ph type="body" sz="quarter" idx="10" hasCustomPrompt="1"/>
          </p:nvPr>
        </p:nvSpPr>
        <p:spPr>
          <a:xfrm>
            <a:off x="457200" y="2190750"/>
            <a:ext cx="5448300" cy="524649"/>
          </a:xfrm>
        </p:spPr>
        <p:txBody>
          <a:bodyPr/>
          <a:lstStyle>
            <a:lvl1pPr>
              <a:defRPr sz="1800">
                <a:latin typeface="GT Walsheim Light" panose="02000503030000020003" pitchFamily="50" charset="0"/>
              </a:defRPr>
            </a:lvl1pPr>
          </a:lstStyle>
          <a:p>
            <a:r>
              <a:rPr lang="en-US" dirty="0">
                <a:solidFill>
                  <a:srgbClr val="000000"/>
                </a:solidFill>
                <a:latin typeface="GT Walsheim Light" panose="02000503030000020003" pitchFamily="50" charset="0"/>
              </a:rPr>
              <a:t>Secondary title to go here</a:t>
            </a:r>
          </a:p>
        </p:txBody>
      </p:sp>
      <p:sp>
        <p:nvSpPr>
          <p:cNvPr id="19" name="Content Placeholder 12"/>
          <p:cNvSpPr>
            <a:spLocks noGrp="1"/>
          </p:cNvSpPr>
          <p:nvPr>
            <p:ph sz="quarter" idx="11" hasCustomPrompt="1"/>
          </p:nvPr>
        </p:nvSpPr>
        <p:spPr>
          <a:xfrm>
            <a:off x="457200" y="3409950"/>
            <a:ext cx="3882571" cy="508907"/>
          </a:xfrm>
        </p:spPr>
        <p:txBody>
          <a:bodyPr/>
          <a:lstStyle>
            <a:lvl1pPr>
              <a:defRPr sz="1300">
                <a:latin typeface="GT Walsheim Bold" panose="02000503040000020003" pitchFamily="50" charset="0"/>
              </a:defRPr>
            </a:lvl1pPr>
          </a:lstStyle>
          <a:p>
            <a:pPr lvl="0"/>
            <a:r>
              <a:rPr lang="en-US" dirty="0"/>
              <a:t>DATE TO GO HERE</a:t>
            </a:r>
          </a:p>
        </p:txBody>
      </p:sp>
    </p:spTree>
    <p:extLst>
      <p:ext uri="{BB962C8B-B14F-4D97-AF65-F5344CB8AC3E}">
        <p14:creationId xmlns:p14="http://schemas.microsoft.com/office/powerpoint/2010/main" val="922078133"/>
      </p:ext>
    </p:extLst>
  </p:cSld>
  <p:clrMapOvr>
    <a:masterClrMapping/>
  </p:clrMapOvr>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GT Walsheim Medium" panose="02000603040000020003" pitchFamily="50"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8" name="Straight Connector 7"/>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4"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sp>
        <p:nvSpPr>
          <p:cNvPr id="9"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pic>
        <p:nvPicPr>
          <p:cNvPr id="12" name="Picture 1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4819840" y="-23411"/>
            <a:ext cx="4391816" cy="4438637"/>
          </a:xfrm>
          <a:prstGeom prst="rect">
            <a:avLst/>
          </a:prstGeom>
        </p:spPr>
      </p:pic>
    </p:spTree>
    <p:extLst>
      <p:ext uri="{BB962C8B-B14F-4D97-AF65-F5344CB8AC3E}">
        <p14:creationId xmlns:p14="http://schemas.microsoft.com/office/powerpoint/2010/main" val="3183428385"/>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7"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GT Walsheim Medium" panose="02000603040000020003" pitchFamily="50"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9" name="Straight Connector 8"/>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11"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sp>
        <p:nvSpPr>
          <p:cNvPr id="13"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pic>
        <p:nvPicPr>
          <p:cNvPr id="14" name="Picture 13"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4819840" y="-23411"/>
            <a:ext cx="4391816" cy="4438637"/>
          </a:xfrm>
          <a:prstGeom prst="rect">
            <a:avLst/>
          </a:prstGeom>
        </p:spPr>
      </p:pic>
    </p:spTree>
    <p:extLst>
      <p:ext uri="{BB962C8B-B14F-4D97-AF65-F5344CB8AC3E}">
        <p14:creationId xmlns:p14="http://schemas.microsoft.com/office/powerpoint/2010/main" val="3669442212"/>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6_Section Header">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57200" y="3606285"/>
            <a:ext cx="6134100" cy="714890"/>
          </a:xfrm>
        </p:spPr>
        <p:txBody>
          <a:bodyPr anchor="t"/>
          <a:lstStyle>
            <a:lvl1pPr marL="0" indent="0">
              <a:lnSpc>
                <a:spcPct val="90000"/>
              </a:lnSpc>
              <a:buNone/>
              <a:defRPr lang="en-US" sz="3600" b="0" kern="1200" baseline="0" dirty="0" smtClean="0">
                <a:solidFill>
                  <a:srgbClr val="4F2D7F"/>
                </a:solidFill>
                <a:latin typeface="GT Walsheim Medium" panose="02000603040000020003" pitchFamily="50" charset="0"/>
                <a:ea typeface="+mj-ea"/>
                <a:cs typeface="+mj-cs"/>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Primary header here</a:t>
            </a:r>
          </a:p>
        </p:txBody>
      </p:sp>
      <p:cxnSp>
        <p:nvCxnSpPr>
          <p:cNvPr id="8" name="Straight Connector 7"/>
          <p:cNvCxnSpPr/>
          <p:nvPr userDrawn="1"/>
        </p:nvCxnSpPr>
        <p:spPr>
          <a:xfrm>
            <a:off x="476251" y="3412613"/>
            <a:ext cx="1562099" cy="0"/>
          </a:xfrm>
          <a:prstGeom prst="line">
            <a:avLst/>
          </a:prstGeom>
          <a:ln w="28575" cap="rnd">
            <a:solidFill>
              <a:srgbClr val="4F2D7F"/>
            </a:solidFill>
          </a:ln>
        </p:spPr>
        <p:style>
          <a:lnRef idx="1">
            <a:schemeClr val="accent1"/>
          </a:lnRef>
          <a:fillRef idx="0">
            <a:schemeClr val="accent1"/>
          </a:fillRef>
          <a:effectRef idx="0">
            <a:schemeClr val="accent1"/>
          </a:effectRef>
          <a:fontRef idx="minor">
            <a:schemeClr val="tx1"/>
          </a:fontRef>
        </p:style>
      </p:cxnSp>
      <p:sp>
        <p:nvSpPr>
          <p:cNvPr id="4" name="Text Placeholder 3"/>
          <p:cNvSpPr>
            <a:spLocks noGrp="1"/>
          </p:cNvSpPr>
          <p:nvPr>
            <p:ph type="body" sz="quarter" idx="10" hasCustomPrompt="1"/>
          </p:nvPr>
        </p:nvSpPr>
        <p:spPr>
          <a:xfrm>
            <a:off x="476251" y="2863850"/>
            <a:ext cx="3333749" cy="456692"/>
          </a:xfrm>
        </p:spPr>
        <p:txBody>
          <a:bodyPr anchor="b"/>
          <a:lstStyle>
            <a:lvl1pPr>
              <a:defRPr sz="1300">
                <a:solidFill>
                  <a:srgbClr val="000000"/>
                </a:solidFill>
              </a:defRPr>
            </a:lvl1pPr>
          </a:lstStyle>
          <a:p>
            <a:pPr lvl="0"/>
            <a:r>
              <a:rPr lang="en-US" dirty="0"/>
              <a:t>SECTION HEADER HERE</a:t>
            </a:r>
          </a:p>
        </p:txBody>
      </p:sp>
      <p:sp>
        <p:nvSpPr>
          <p:cNvPr id="9" name="Text Placeholder 8"/>
          <p:cNvSpPr>
            <a:spLocks noGrp="1"/>
          </p:cNvSpPr>
          <p:nvPr>
            <p:ph type="body" sz="quarter" idx="11" hasCustomPrompt="1"/>
          </p:nvPr>
        </p:nvSpPr>
        <p:spPr>
          <a:xfrm>
            <a:off x="457200" y="4117968"/>
            <a:ext cx="6134100" cy="425450"/>
          </a:xfrm>
        </p:spPr>
        <p:txBody>
          <a:bodyPr/>
          <a:lstStyle>
            <a:lvl1pPr>
              <a:defRPr>
                <a:latin typeface="GT Walsheim Light" panose="02000503030000020003" pitchFamily="50" charset="0"/>
              </a:defRPr>
            </a:lvl1pPr>
          </a:lstStyle>
          <a:p>
            <a:pPr lvl="0"/>
            <a:r>
              <a:rPr lang="en-US" dirty="0"/>
              <a:t>Secondary header here</a:t>
            </a:r>
          </a:p>
        </p:txBody>
      </p:sp>
      <p:pic>
        <p:nvPicPr>
          <p:cNvPr id="10" name="Picture 9"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361950"/>
            <a:ext cx="2133690" cy="456598"/>
          </a:xfrm>
          <a:prstGeom prst="rect">
            <a:avLst/>
          </a:prstGeom>
        </p:spPr>
      </p:pic>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4830276" y="-1991599"/>
            <a:ext cx="6349569" cy="6417261"/>
          </a:xfrm>
          <a:prstGeom prst="rect">
            <a:avLst/>
          </a:prstGeom>
        </p:spPr>
      </p:pic>
    </p:spTree>
    <p:extLst>
      <p:ext uri="{BB962C8B-B14F-4D97-AF65-F5344CB8AC3E}">
        <p14:creationId xmlns:p14="http://schemas.microsoft.com/office/powerpoint/2010/main" val="385122211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solidFill>
                  <a:srgbClr val="4F2D7F"/>
                </a:solidFill>
              </a:defRPr>
            </a:lvl1pPr>
          </a:lstStyle>
          <a:p>
            <a:r>
              <a:rPr lang="en-US" dirty="0"/>
              <a:t>Click to edit Master title style</a:t>
            </a:r>
          </a:p>
        </p:txBody>
      </p:sp>
      <p:sp>
        <p:nvSpPr>
          <p:cNvPr id="3" name="Content Placeholder 2"/>
          <p:cNvSpPr>
            <a:spLocks noGrp="1"/>
          </p:cNvSpPr>
          <p:nvPr>
            <p:ph idx="1"/>
          </p:nvPr>
        </p:nvSpPr>
        <p:spPr/>
        <p:txBody>
          <a:bodyPr/>
          <a:lstStyle>
            <a:lvl1pPr marL="0" marR="0" indent="0" algn="l" defTabSz="914400" rtl="0" eaLnBrk="1" fontAlgn="base" latinLnBrk="0" hangingPunct="1">
              <a:lnSpc>
                <a:spcPct val="100000"/>
              </a:lnSpc>
              <a:spcBef>
                <a:spcPct val="20000"/>
              </a:spcBef>
              <a:spcAft>
                <a:spcPct val="0"/>
              </a:spcAft>
              <a:buClrTx/>
              <a:buSzTx/>
              <a:buFontTx/>
              <a:buNone/>
              <a:tabLst/>
              <a:defRPr sz="1800">
                <a:solidFill>
                  <a:schemeClr val="tx1">
                    <a:lumMod val="50000"/>
                  </a:schemeClr>
                </a:solidFill>
              </a:defRPr>
            </a:lvl1pPr>
            <a:lvl2pPr marL="7429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defRPr>
            </a:lvl2pPr>
            <a:lvl3pPr marL="12001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defRPr>
            </a:lvl3pPr>
            <a:lvl4pPr marL="16573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defRPr>
            </a:lvl4pPr>
            <a:lvl5pPr marL="21145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defRPr>
            </a:lvl5pPr>
          </a:lstStyle>
          <a:p>
            <a:pPr marL="0" marR="0" lvl="0" indent="0" algn="l" defTabSz="914400" rtl="0" eaLnBrk="1" fontAlgn="base" latinLnBrk="0" hangingPunct="1">
              <a:lnSpc>
                <a:spcPct val="100000"/>
              </a:lnSpc>
              <a:spcBef>
                <a:spcPct val="20000"/>
              </a:spcBef>
              <a:spcAft>
                <a:spcPct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latin typeface="GT Walsheim Medium" panose="02000603040000020003" pitchFamily="50" charset="0"/>
                <a:ea typeface="+mn-ea"/>
                <a:cs typeface="Arial" panose="020B0604020202020204" pitchFamily="34" charset="0"/>
              </a:rPr>
              <a:t>Click to edit Master text styles</a:t>
            </a:r>
          </a:p>
          <a:p>
            <a:pPr marL="742950" marR="0" lvl="1"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180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Second level</a:t>
            </a:r>
          </a:p>
          <a:p>
            <a:pPr marL="1200150" marR="0" lvl="2"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180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Third level</a:t>
            </a:r>
          </a:p>
          <a:p>
            <a:pPr marL="1657350" marR="0" lvl="3"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135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Fourth level</a:t>
            </a:r>
          </a:p>
          <a:p>
            <a:pPr marL="2114550" marR="0" lvl="4" indent="-285750" algn="l" defTabSz="914400" rtl="0" eaLnBrk="1" fontAlgn="base" latinLnBrk="0" hangingPunct="1">
              <a:lnSpc>
                <a:spcPct val="100000"/>
              </a:lnSpc>
              <a:spcBef>
                <a:spcPct val="20000"/>
              </a:spcBef>
              <a:spcAft>
                <a:spcPct val="0"/>
              </a:spcAft>
              <a:buClrTx/>
              <a:buSzTx/>
              <a:buFont typeface="Arial"/>
              <a:buChar char="•"/>
              <a:tabLst/>
              <a:defRPr/>
            </a:pPr>
            <a:r>
              <a:rPr kumimoji="0" lang="en-US" sz="900" b="0" i="0" u="none" strike="noStrike" kern="0" cap="none" spc="0" normalizeH="0" baseline="0" noProof="0" dirty="0">
                <a:ln>
                  <a:noFill/>
                </a:ln>
                <a:solidFill>
                  <a:sysClr val="windowText" lastClr="000000"/>
                </a:solidFill>
                <a:effectLst/>
                <a:uLnTx/>
                <a:uFillTx/>
                <a:latin typeface="GT Walsheim Medium" panose="02000603040000020003" pitchFamily="50" charset="0"/>
                <a:cs typeface="Arial" panose="020B0604020202020204" pitchFamily="34" charset="0"/>
              </a:rPr>
              <a:t>Fifth level</a:t>
            </a:r>
          </a:p>
        </p:txBody>
      </p:sp>
      <p:pic>
        <p:nvPicPr>
          <p:cNvPr id="4" name="Picture 3"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7" name="Copyright"/>
          <p:cNvSpPr txBox="1">
            <a:spLocks noChangeArrowheads="1"/>
          </p:cNvSpPr>
          <p:nvPr userDrawn="1"/>
        </p:nvSpPr>
        <p:spPr bwMode="auto">
          <a:xfrm>
            <a:off x="6878896" y="4911938"/>
            <a:ext cx="1559722"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a:t>
            </a:r>
            <a:r>
              <a:rPr lang="en-US" sz="600" dirty="0" smtClean="0">
                <a:solidFill>
                  <a:srgbClr val="000000"/>
                </a:solidFill>
                <a:latin typeface="GT Walsheim Light" panose="02000503030000020003" pitchFamily="50" charset="0"/>
              </a:rPr>
              <a:t>2019 </a:t>
            </a:r>
            <a:r>
              <a:rPr lang="en-US" sz="600" dirty="0">
                <a:solidFill>
                  <a:srgbClr val="000000"/>
                </a:solidFill>
                <a:latin typeface="GT Walsheim Light" panose="02000503030000020003" pitchFamily="50" charset="0"/>
              </a:rPr>
              <a:t>Grant Thornton LLP. All rights reserved.</a:t>
            </a:r>
            <a:endParaRPr lang="en-GB" sz="600" dirty="0">
              <a:solidFill>
                <a:srgbClr val="000000"/>
              </a:solidFill>
              <a:latin typeface="GT Walsheim Light" panose="02000503030000020003" pitchFamily="50" charset="0"/>
            </a:endParaRPr>
          </a:p>
        </p:txBody>
      </p:sp>
      <p:sp>
        <p:nvSpPr>
          <p:cNvPr id="8" name="TextBox 7"/>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F2D7F">
                    <a:lumMod val="50000"/>
                  </a:srgbClr>
                </a:solidFill>
                <a:latin typeface="GT Walsheim Medium" panose="02000603040000020003" pitchFamily="50" charset="0"/>
              </a:rPr>
              <a:pPr algn="r"/>
              <a:t>‹#›</a:t>
            </a:fld>
            <a:endParaRPr lang="en-US" sz="700" dirty="0">
              <a:solidFill>
                <a:srgbClr val="4F2D7F">
                  <a:lumMod val="50000"/>
                </a:srgbClr>
              </a:solidFill>
              <a:latin typeface="GT Walsheim Medium" panose="02000603040000020003" pitchFamily="50" charset="0"/>
            </a:endParaRPr>
          </a:p>
        </p:txBody>
      </p:sp>
    </p:spTree>
    <p:extLst>
      <p:ext uri="{BB962C8B-B14F-4D97-AF65-F5344CB8AC3E}">
        <p14:creationId xmlns:p14="http://schemas.microsoft.com/office/powerpoint/2010/main" val="2769660041"/>
      </p:ext>
    </p:extLst>
  </p:cSld>
  <p:clrMapOvr>
    <a:masterClrMapping/>
  </p:clrMapOvr>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75456" y="1620441"/>
            <a:ext cx="4048919" cy="2818209"/>
          </a:xfrm>
        </p:spPr>
        <p:txBody>
          <a:bodyPr/>
          <a:lstStyle>
            <a:lvl1pPr>
              <a:defRPr sz="20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57725" y="1620441"/>
            <a:ext cx="4029075" cy="2818209"/>
          </a:xfrm>
        </p:spPr>
        <p:txBody>
          <a:bodyPr/>
          <a:lstStyle>
            <a:lvl1pPr>
              <a:defRPr sz="20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9"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 All rights reserved.</a:t>
            </a:r>
            <a:endParaRPr lang="en-GB" sz="600" dirty="0">
              <a:solidFill>
                <a:srgbClr val="000000"/>
              </a:solidFill>
              <a:latin typeface="GT Walsheim Light" panose="02000503030000020003" pitchFamily="50" charset="0"/>
            </a:endParaRPr>
          </a:p>
        </p:txBody>
      </p:sp>
      <p:sp>
        <p:nvSpPr>
          <p:cNvPr id="10" name="TextBox 9"/>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F2D7F">
                    <a:lumMod val="50000"/>
                  </a:srgbClr>
                </a:solidFill>
                <a:latin typeface="GT Walsheim Medium" panose="02000603040000020003" pitchFamily="50" charset="0"/>
              </a:rPr>
              <a:pPr algn="r"/>
              <a:t>‹#›</a:t>
            </a:fld>
            <a:endParaRPr lang="en-US" sz="700" dirty="0">
              <a:solidFill>
                <a:srgbClr val="4F2D7F">
                  <a:lumMod val="50000"/>
                </a:srgbClr>
              </a:solidFill>
              <a:latin typeface="GT Walsheim Medium" panose="02000603040000020003" pitchFamily="50" charset="0"/>
            </a:endParaRPr>
          </a:p>
        </p:txBody>
      </p:sp>
    </p:spTree>
    <p:extLst>
      <p:ext uri="{BB962C8B-B14F-4D97-AF65-F5344CB8AC3E}">
        <p14:creationId xmlns:p14="http://schemas.microsoft.com/office/powerpoint/2010/main" val="3129455988"/>
      </p:ext>
    </p:extLst>
  </p:cSld>
  <p:clrMapOvr>
    <a:masterClrMapping/>
  </p:clrMapOvr>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11_Section Header">
    <p:spTree>
      <p:nvGrpSpPr>
        <p:cNvPr id="1" name=""/>
        <p:cNvGrpSpPr/>
        <p:nvPr/>
      </p:nvGrpSpPr>
      <p:grpSpPr>
        <a:xfrm>
          <a:off x="0" y="0"/>
          <a:ext cx="0" cy="0"/>
          <a:chOff x="0" y="0"/>
          <a:chExt cx="0" cy="0"/>
        </a:xfrm>
      </p:grpSpPr>
      <p:sp>
        <p:nvSpPr>
          <p:cNvPr id="7" name="Rectangle 6"/>
          <p:cNvSpPr/>
          <p:nvPr userDrawn="1"/>
        </p:nvSpPr>
        <p:spPr>
          <a:xfrm>
            <a:off x="0" y="175"/>
            <a:ext cx="9144000" cy="5143325"/>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pic>
        <p:nvPicPr>
          <p:cNvPr id="11" name="Picture 10" descr="GT_Bug.png"/>
          <p:cNvPicPr>
            <a:picLocks noChangeAspect="1"/>
          </p:cNvPicPr>
          <p:nvPr userDrawn="1"/>
        </p:nvPicPr>
        <p:blipFill rotWithShape="1">
          <a:blip r:embed="rId2" cstate="print">
            <a:alphaModFix amt="21000"/>
            <a:extLst>
              <a:ext uri="{28A0092B-C50C-407E-A947-70E740481C1C}">
                <a14:useLocalDpi xmlns:a14="http://schemas.microsoft.com/office/drawing/2010/main" val="0"/>
              </a:ext>
            </a:extLst>
          </a:blip>
          <a:srcRect l="28114" t="35371" r="7567" b="25955"/>
          <a:stretch/>
        </p:blipFill>
        <p:spPr>
          <a:xfrm>
            <a:off x="-182880" y="-232324"/>
            <a:ext cx="9326880" cy="5608321"/>
          </a:xfrm>
          <a:prstGeom prst="rect">
            <a:avLst/>
          </a:prstGeom>
        </p:spPr>
      </p:pic>
    </p:spTree>
    <p:extLst>
      <p:ext uri="{BB962C8B-B14F-4D97-AF65-F5344CB8AC3E}">
        <p14:creationId xmlns:p14="http://schemas.microsoft.com/office/powerpoint/2010/main" val="757162972"/>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5_Section Header">
    <p:spTree>
      <p:nvGrpSpPr>
        <p:cNvPr id="1" name=""/>
        <p:cNvGrpSpPr/>
        <p:nvPr/>
      </p:nvGrpSpPr>
      <p:grpSpPr>
        <a:xfrm>
          <a:off x="0" y="0"/>
          <a:ext cx="0" cy="0"/>
          <a:chOff x="0" y="0"/>
          <a:chExt cx="0" cy="0"/>
        </a:xfrm>
      </p:grpSpPr>
      <p:pic>
        <p:nvPicPr>
          <p:cNvPr id="2" name="Picture 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5"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 All rights reserved.</a:t>
            </a:r>
            <a:endParaRPr lang="en-GB" sz="600" dirty="0">
              <a:solidFill>
                <a:srgbClr val="000000"/>
              </a:solidFill>
              <a:latin typeface="GT Walsheim Light" panose="02000503030000020003" pitchFamily="50" charset="0"/>
            </a:endParaRPr>
          </a:p>
        </p:txBody>
      </p:sp>
      <p:sp>
        <p:nvSpPr>
          <p:cNvPr id="6" name="TextBox 5"/>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F2D7F">
                    <a:lumMod val="50000"/>
                  </a:srgbClr>
                </a:solidFill>
                <a:latin typeface="GT Walsheim Medium" panose="02000603040000020003" pitchFamily="50" charset="0"/>
              </a:rPr>
              <a:pPr algn="r"/>
              <a:t>‹#›</a:t>
            </a:fld>
            <a:endParaRPr lang="en-US" sz="700" dirty="0">
              <a:solidFill>
                <a:srgbClr val="4F2D7F">
                  <a:lumMod val="50000"/>
                </a:srgbClr>
              </a:solidFill>
              <a:latin typeface="GT Walsheim Medium" panose="02000603040000020003" pitchFamily="50" charset="0"/>
            </a:endParaRPr>
          </a:p>
        </p:txBody>
      </p:sp>
    </p:spTree>
    <p:extLst>
      <p:ext uri="{BB962C8B-B14F-4D97-AF65-F5344CB8AC3E}">
        <p14:creationId xmlns:p14="http://schemas.microsoft.com/office/powerpoint/2010/main" val="875189956"/>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Headshot 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4" name="Picture Placeholder 4"/>
          <p:cNvSpPr>
            <a:spLocks noGrp="1"/>
          </p:cNvSpPr>
          <p:nvPr>
            <p:ph type="pic" sz="quarter" idx="10" hasCustomPrompt="1"/>
          </p:nvPr>
        </p:nvSpPr>
        <p:spPr>
          <a:xfrm>
            <a:off x="786189"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5" name="Picture Placeholder 4"/>
          <p:cNvSpPr>
            <a:spLocks noGrp="1"/>
          </p:cNvSpPr>
          <p:nvPr>
            <p:ph type="pic" sz="quarter" idx="11" hasCustomPrompt="1"/>
          </p:nvPr>
        </p:nvSpPr>
        <p:spPr>
          <a:xfrm>
            <a:off x="2883574"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6" name="Picture Placeholder 4"/>
          <p:cNvSpPr>
            <a:spLocks noGrp="1"/>
          </p:cNvSpPr>
          <p:nvPr>
            <p:ph type="pic" sz="quarter" idx="12" hasCustomPrompt="1"/>
          </p:nvPr>
        </p:nvSpPr>
        <p:spPr>
          <a:xfrm>
            <a:off x="4975316"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7" name="Picture Placeholder 4"/>
          <p:cNvSpPr>
            <a:spLocks noGrp="1"/>
          </p:cNvSpPr>
          <p:nvPr>
            <p:ph type="pic" sz="quarter" idx="13" hasCustomPrompt="1"/>
          </p:nvPr>
        </p:nvSpPr>
        <p:spPr>
          <a:xfrm>
            <a:off x="7067058" y="1838642"/>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pic>
        <p:nvPicPr>
          <p:cNvPr id="7" name="Picture 6"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9"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 All rights reserved.</a:t>
            </a:r>
            <a:endParaRPr lang="en-GB" sz="600" dirty="0">
              <a:solidFill>
                <a:srgbClr val="000000"/>
              </a:solidFill>
              <a:latin typeface="GT Walsheim Light" panose="02000503030000020003" pitchFamily="50" charset="0"/>
            </a:endParaRPr>
          </a:p>
        </p:txBody>
      </p:sp>
      <p:sp>
        <p:nvSpPr>
          <p:cNvPr id="10" name="TextBox 9"/>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F2D7F">
                    <a:lumMod val="50000"/>
                  </a:srgbClr>
                </a:solidFill>
                <a:latin typeface="GT Walsheim Medium" panose="02000603040000020003" pitchFamily="50" charset="0"/>
              </a:rPr>
              <a:pPr algn="r"/>
              <a:t>‹#›</a:t>
            </a:fld>
            <a:endParaRPr lang="en-US" sz="700" dirty="0">
              <a:solidFill>
                <a:srgbClr val="4F2D7F">
                  <a:lumMod val="50000"/>
                </a:srgbClr>
              </a:solidFill>
              <a:latin typeface="GT Walsheim Medium" panose="02000603040000020003" pitchFamily="50" charset="0"/>
            </a:endParaRPr>
          </a:p>
        </p:txBody>
      </p:sp>
    </p:spTree>
    <p:extLst>
      <p:ext uri="{BB962C8B-B14F-4D97-AF65-F5344CB8AC3E}">
        <p14:creationId xmlns:p14="http://schemas.microsoft.com/office/powerpoint/2010/main" val="1916277664"/>
      </p:ext>
    </p:extLst>
  </p:cSld>
  <p:clrMapOvr>
    <a:masterClrMapping/>
  </p:clrMapOvr>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Headshot 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1" name="Picture Placeholder 4"/>
          <p:cNvSpPr>
            <a:spLocks noGrp="1"/>
          </p:cNvSpPr>
          <p:nvPr>
            <p:ph type="pic" sz="quarter" idx="10" hasCustomPrompt="1"/>
          </p:nvPr>
        </p:nvSpPr>
        <p:spPr>
          <a:xfrm>
            <a:off x="786189"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3" name="Picture Placeholder 4"/>
          <p:cNvSpPr>
            <a:spLocks noGrp="1"/>
          </p:cNvSpPr>
          <p:nvPr>
            <p:ph type="pic" sz="quarter" idx="11" hasCustomPrompt="1"/>
          </p:nvPr>
        </p:nvSpPr>
        <p:spPr>
          <a:xfrm>
            <a:off x="2883574"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7" name="Picture Placeholder 4"/>
          <p:cNvSpPr>
            <a:spLocks noGrp="1"/>
          </p:cNvSpPr>
          <p:nvPr>
            <p:ph type="pic" sz="quarter" idx="12" hasCustomPrompt="1"/>
          </p:nvPr>
        </p:nvSpPr>
        <p:spPr>
          <a:xfrm>
            <a:off x="4975316"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8" name="Picture Placeholder 4"/>
          <p:cNvSpPr>
            <a:spLocks noGrp="1"/>
          </p:cNvSpPr>
          <p:nvPr>
            <p:ph type="pic" sz="quarter" idx="13" hasCustomPrompt="1"/>
          </p:nvPr>
        </p:nvSpPr>
        <p:spPr>
          <a:xfrm>
            <a:off x="7067058" y="1221947"/>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19" name="Picture Placeholder 4"/>
          <p:cNvSpPr>
            <a:spLocks noGrp="1"/>
          </p:cNvSpPr>
          <p:nvPr>
            <p:ph type="pic" sz="quarter" idx="14" hasCustomPrompt="1"/>
          </p:nvPr>
        </p:nvSpPr>
        <p:spPr>
          <a:xfrm>
            <a:off x="786189"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20" name="Picture Placeholder 4"/>
          <p:cNvSpPr>
            <a:spLocks noGrp="1"/>
          </p:cNvSpPr>
          <p:nvPr>
            <p:ph type="pic" sz="quarter" idx="15" hasCustomPrompt="1"/>
          </p:nvPr>
        </p:nvSpPr>
        <p:spPr>
          <a:xfrm>
            <a:off x="2883574"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21" name="Picture Placeholder 4"/>
          <p:cNvSpPr>
            <a:spLocks noGrp="1"/>
          </p:cNvSpPr>
          <p:nvPr>
            <p:ph type="pic" sz="quarter" idx="16" hasCustomPrompt="1"/>
          </p:nvPr>
        </p:nvSpPr>
        <p:spPr>
          <a:xfrm>
            <a:off x="4975316"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sp>
        <p:nvSpPr>
          <p:cNvPr id="22" name="Picture Placeholder 4"/>
          <p:cNvSpPr>
            <a:spLocks noGrp="1"/>
          </p:cNvSpPr>
          <p:nvPr>
            <p:ph type="pic" sz="quarter" idx="17" hasCustomPrompt="1"/>
          </p:nvPr>
        </p:nvSpPr>
        <p:spPr>
          <a:xfrm>
            <a:off x="7067058" y="3075565"/>
            <a:ext cx="1054786" cy="1054786"/>
          </a:xfrm>
          <a:prstGeom prst="ellipse">
            <a:avLst/>
          </a:prstGeom>
          <a:solidFill>
            <a:schemeClr val="bg1"/>
          </a:solidFill>
          <a:ln>
            <a:noFill/>
          </a:ln>
        </p:spPr>
        <p:txBody>
          <a:bodyPr/>
          <a:lstStyle>
            <a:lvl1pPr algn="ctr">
              <a:defRPr sz="900" baseline="0"/>
            </a:lvl1pPr>
          </a:lstStyle>
          <a:p>
            <a:r>
              <a:rPr lang="en-US" sz="1200" dirty="0"/>
              <a:t>insert picture here</a:t>
            </a:r>
            <a:endParaRPr lang="en-US" dirty="0"/>
          </a:p>
        </p:txBody>
      </p:sp>
      <p:pic>
        <p:nvPicPr>
          <p:cNvPr id="12" name="Picture 11" descr="GTlogo-horizontal-strapline-RGB.png"/>
          <p:cNvPicPr>
            <a:picLocks noChangeAspect="1"/>
          </p:cNvPicPr>
          <p:nvPr userDrawn="1"/>
        </p:nvPicPr>
        <p:blipFill rotWithShape="1">
          <a:blip r:embed="rId2" cstate="print">
            <a:extLst>
              <a:ext uri="{28A0092B-C50C-407E-A947-70E740481C1C}">
                <a14:useLocalDpi xmlns:a14="http://schemas.microsoft.com/office/drawing/2010/main" val="0"/>
              </a:ext>
            </a:extLst>
          </a:blip>
          <a:srcRect t="-9958" r="44795"/>
          <a:stretch/>
        </p:blipFill>
        <p:spPr>
          <a:xfrm>
            <a:off x="457200" y="4701884"/>
            <a:ext cx="1663085" cy="355891"/>
          </a:xfrm>
          <a:prstGeom prst="rect">
            <a:avLst/>
          </a:prstGeom>
        </p:spPr>
      </p:pic>
      <p:sp>
        <p:nvSpPr>
          <p:cNvPr id="15" name="Copyright"/>
          <p:cNvSpPr txBox="1">
            <a:spLocks noChangeArrowheads="1"/>
          </p:cNvSpPr>
          <p:nvPr userDrawn="1"/>
        </p:nvSpPr>
        <p:spPr bwMode="auto">
          <a:xfrm>
            <a:off x="7005533" y="4911938"/>
            <a:ext cx="1433085" cy="92333"/>
          </a:xfrm>
          <a:prstGeom prst="rect">
            <a:avLst/>
          </a:prstGeom>
          <a:noFill/>
          <a:ln w="9525">
            <a:noFill/>
            <a:miter lim="800000"/>
            <a:headEnd/>
            <a:tailEnd/>
          </a:ln>
          <a:effectLst/>
        </p:spPr>
        <p:txBody>
          <a:bodyPr wrap="none" lIns="0" tIns="0" rIns="0" bIns="0" anchor="b">
            <a:spAutoFit/>
          </a:bodyPr>
          <a:lstStyle/>
          <a:p>
            <a:pPr algn="r"/>
            <a:r>
              <a:rPr lang="en-US" sz="600" dirty="0">
                <a:solidFill>
                  <a:srgbClr val="000000"/>
                </a:solidFill>
                <a:latin typeface="GT Walsheim Light" panose="02000503030000020003" pitchFamily="50" charset="0"/>
              </a:rPr>
              <a:t>© Grant Thornton LLP. All rights reserved.</a:t>
            </a:r>
            <a:endParaRPr lang="en-GB" sz="600" dirty="0">
              <a:solidFill>
                <a:srgbClr val="000000"/>
              </a:solidFill>
              <a:latin typeface="GT Walsheim Light" panose="02000503030000020003" pitchFamily="50" charset="0"/>
            </a:endParaRPr>
          </a:p>
        </p:txBody>
      </p:sp>
      <p:sp>
        <p:nvSpPr>
          <p:cNvPr id="16" name="TextBox 15"/>
          <p:cNvSpPr txBox="1"/>
          <p:nvPr userDrawn="1"/>
        </p:nvSpPr>
        <p:spPr>
          <a:xfrm>
            <a:off x="8259764" y="4849936"/>
            <a:ext cx="609600" cy="200055"/>
          </a:xfrm>
          <a:prstGeom prst="rect">
            <a:avLst/>
          </a:prstGeom>
          <a:noFill/>
        </p:spPr>
        <p:txBody>
          <a:bodyPr wrap="square" rtlCol="0" anchor="b">
            <a:spAutoFit/>
          </a:bodyPr>
          <a:lstStyle/>
          <a:p>
            <a:pPr algn="r"/>
            <a:fld id="{F28C7CC6-8B9F-419C-87FA-C1426B138908}" type="slidenum">
              <a:rPr lang="en-US" sz="700" smtClean="0">
                <a:solidFill>
                  <a:srgbClr val="4F2D7F">
                    <a:lumMod val="50000"/>
                  </a:srgbClr>
                </a:solidFill>
                <a:latin typeface="GT Walsheim Medium" panose="02000603040000020003" pitchFamily="50" charset="0"/>
              </a:rPr>
              <a:pPr algn="r"/>
              <a:t>‹#›</a:t>
            </a:fld>
            <a:endParaRPr lang="en-US" sz="700" dirty="0">
              <a:solidFill>
                <a:srgbClr val="4F2D7F">
                  <a:lumMod val="50000"/>
                </a:srgbClr>
              </a:solidFill>
              <a:latin typeface="GT Walsheim Medium" panose="02000603040000020003" pitchFamily="50" charset="0"/>
            </a:endParaRPr>
          </a:p>
        </p:txBody>
      </p:sp>
    </p:spTree>
    <p:extLst>
      <p:ext uri="{BB962C8B-B14F-4D97-AF65-F5344CB8AC3E}">
        <p14:creationId xmlns:p14="http://schemas.microsoft.com/office/powerpoint/2010/main" val="513549111"/>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18" Type="http://schemas.openxmlformats.org/officeDocument/2006/relationships/slideLayout" Target="../slideLayouts/slideLayout37.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slideLayout" Target="../slideLayouts/slideLayout36.xml"/><Relationship Id="rId2" Type="http://schemas.openxmlformats.org/officeDocument/2006/relationships/slideLayout" Target="../slideLayouts/slideLayout21.xml"/><Relationship Id="rId16" Type="http://schemas.openxmlformats.org/officeDocument/2006/relationships/slideLayout" Target="../slideLayouts/slideLayout35.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10" Type="http://schemas.openxmlformats.org/officeDocument/2006/relationships/slideLayout" Target="../slideLayouts/slideLayout29.xml"/><Relationship Id="rId19" Type="http://schemas.openxmlformats.org/officeDocument/2006/relationships/theme" Target="../theme/theme2.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theme" Target="../theme/theme3.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10" Type="http://schemas.openxmlformats.org/officeDocument/2006/relationships/slideLayout" Target="../slideLayouts/slideLayout47.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s>
</file>

<file path=ppt/slideMasters/_rels/slideMaster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1.xml"/><Relationship Id="rId13" Type="http://schemas.openxmlformats.org/officeDocument/2006/relationships/slideLayout" Target="../slideLayouts/slideLayout66.xml"/><Relationship Id="rId3" Type="http://schemas.openxmlformats.org/officeDocument/2006/relationships/slideLayout" Target="../slideLayouts/slideLayout56.xml"/><Relationship Id="rId7" Type="http://schemas.openxmlformats.org/officeDocument/2006/relationships/slideLayout" Target="../slideLayouts/slideLayout60.xml"/><Relationship Id="rId12" Type="http://schemas.openxmlformats.org/officeDocument/2006/relationships/slideLayout" Target="../slideLayouts/slideLayout65.xml"/><Relationship Id="rId2" Type="http://schemas.openxmlformats.org/officeDocument/2006/relationships/slideLayout" Target="../slideLayouts/slideLayout55.xml"/><Relationship Id="rId1" Type="http://schemas.openxmlformats.org/officeDocument/2006/relationships/slideLayout" Target="../slideLayouts/slideLayout54.xml"/><Relationship Id="rId6" Type="http://schemas.openxmlformats.org/officeDocument/2006/relationships/slideLayout" Target="../slideLayouts/slideLayout59.xml"/><Relationship Id="rId11" Type="http://schemas.openxmlformats.org/officeDocument/2006/relationships/slideLayout" Target="../slideLayouts/slideLayout64.xml"/><Relationship Id="rId5" Type="http://schemas.openxmlformats.org/officeDocument/2006/relationships/slideLayout" Target="../slideLayouts/slideLayout58.xml"/><Relationship Id="rId15" Type="http://schemas.openxmlformats.org/officeDocument/2006/relationships/image" Target="../media/image8.jpeg"/><Relationship Id="rId10" Type="http://schemas.openxmlformats.org/officeDocument/2006/relationships/slideLayout" Target="../slideLayouts/slideLayout63.xml"/><Relationship Id="rId4" Type="http://schemas.openxmlformats.org/officeDocument/2006/relationships/slideLayout" Target="../slideLayouts/slideLayout57.xml"/><Relationship Id="rId9" Type="http://schemas.openxmlformats.org/officeDocument/2006/relationships/slideLayout" Target="../slideLayouts/slideLayout62.xml"/><Relationship Id="rId1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13" Type="http://schemas.openxmlformats.org/officeDocument/2006/relationships/slideLayout" Target="../slideLayouts/slideLayout79.xml"/><Relationship Id="rId18" Type="http://schemas.openxmlformats.org/officeDocument/2006/relationships/slideLayout" Target="../slideLayouts/slideLayout84.xml"/><Relationship Id="rId3" Type="http://schemas.openxmlformats.org/officeDocument/2006/relationships/slideLayout" Target="../slideLayouts/slideLayout69.xml"/><Relationship Id="rId21" Type="http://schemas.openxmlformats.org/officeDocument/2006/relationships/theme" Target="../theme/theme7.xml"/><Relationship Id="rId7" Type="http://schemas.openxmlformats.org/officeDocument/2006/relationships/slideLayout" Target="../slideLayouts/slideLayout73.xml"/><Relationship Id="rId12" Type="http://schemas.openxmlformats.org/officeDocument/2006/relationships/slideLayout" Target="../slideLayouts/slideLayout78.xml"/><Relationship Id="rId17" Type="http://schemas.openxmlformats.org/officeDocument/2006/relationships/slideLayout" Target="../slideLayouts/slideLayout83.xml"/><Relationship Id="rId2" Type="http://schemas.openxmlformats.org/officeDocument/2006/relationships/slideLayout" Target="../slideLayouts/slideLayout68.xml"/><Relationship Id="rId16" Type="http://schemas.openxmlformats.org/officeDocument/2006/relationships/slideLayout" Target="../slideLayouts/slideLayout82.xml"/><Relationship Id="rId20" Type="http://schemas.openxmlformats.org/officeDocument/2006/relationships/slideLayout" Target="../slideLayouts/slideLayout86.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5" Type="http://schemas.openxmlformats.org/officeDocument/2006/relationships/slideLayout" Target="../slideLayouts/slideLayout81.xml"/><Relationship Id="rId10" Type="http://schemas.openxmlformats.org/officeDocument/2006/relationships/slideLayout" Target="../slideLayouts/slideLayout76.xml"/><Relationship Id="rId19" Type="http://schemas.openxmlformats.org/officeDocument/2006/relationships/slideLayout" Target="../slideLayouts/slideLayout85.xml"/><Relationship Id="rId4" Type="http://schemas.openxmlformats.org/officeDocument/2006/relationships/slideLayout" Target="../slideLayouts/slideLayout70.xml"/><Relationship Id="rId9" Type="http://schemas.openxmlformats.org/officeDocument/2006/relationships/slideLayout" Target="../slideLayouts/slideLayout75.xml"/><Relationship Id="rId14" Type="http://schemas.openxmlformats.org/officeDocument/2006/relationships/slideLayout" Target="../slideLayouts/slideLayout80.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94.xml"/><Relationship Id="rId13" Type="http://schemas.openxmlformats.org/officeDocument/2006/relationships/slideLayout" Target="../slideLayouts/slideLayout99.xml"/><Relationship Id="rId18" Type="http://schemas.openxmlformats.org/officeDocument/2006/relationships/slideLayout" Target="../slideLayouts/slideLayout104.xml"/><Relationship Id="rId3" Type="http://schemas.openxmlformats.org/officeDocument/2006/relationships/slideLayout" Target="../slideLayouts/slideLayout89.xml"/><Relationship Id="rId21" Type="http://schemas.openxmlformats.org/officeDocument/2006/relationships/theme" Target="../theme/theme8.xml"/><Relationship Id="rId7" Type="http://schemas.openxmlformats.org/officeDocument/2006/relationships/slideLayout" Target="../slideLayouts/slideLayout93.xml"/><Relationship Id="rId12" Type="http://schemas.openxmlformats.org/officeDocument/2006/relationships/slideLayout" Target="../slideLayouts/slideLayout98.xml"/><Relationship Id="rId17" Type="http://schemas.openxmlformats.org/officeDocument/2006/relationships/slideLayout" Target="../slideLayouts/slideLayout103.xml"/><Relationship Id="rId2" Type="http://schemas.openxmlformats.org/officeDocument/2006/relationships/slideLayout" Target="../slideLayouts/slideLayout88.xml"/><Relationship Id="rId16" Type="http://schemas.openxmlformats.org/officeDocument/2006/relationships/slideLayout" Target="../slideLayouts/slideLayout102.xml"/><Relationship Id="rId20" Type="http://schemas.openxmlformats.org/officeDocument/2006/relationships/slideLayout" Target="../slideLayouts/slideLayout106.xml"/><Relationship Id="rId1" Type="http://schemas.openxmlformats.org/officeDocument/2006/relationships/slideLayout" Target="../slideLayouts/slideLayout87.xml"/><Relationship Id="rId6" Type="http://schemas.openxmlformats.org/officeDocument/2006/relationships/slideLayout" Target="../slideLayouts/slideLayout92.xml"/><Relationship Id="rId11" Type="http://schemas.openxmlformats.org/officeDocument/2006/relationships/slideLayout" Target="../slideLayouts/slideLayout97.xml"/><Relationship Id="rId5" Type="http://schemas.openxmlformats.org/officeDocument/2006/relationships/slideLayout" Target="../slideLayouts/slideLayout91.xml"/><Relationship Id="rId15" Type="http://schemas.openxmlformats.org/officeDocument/2006/relationships/slideLayout" Target="../slideLayouts/slideLayout101.xml"/><Relationship Id="rId10" Type="http://schemas.openxmlformats.org/officeDocument/2006/relationships/slideLayout" Target="../slideLayouts/slideLayout96.xml"/><Relationship Id="rId19" Type="http://schemas.openxmlformats.org/officeDocument/2006/relationships/slideLayout" Target="../slideLayouts/slideLayout105.xml"/><Relationship Id="rId4" Type="http://schemas.openxmlformats.org/officeDocument/2006/relationships/slideLayout" Target="../slideLayouts/slideLayout90.xml"/><Relationship Id="rId9" Type="http://schemas.openxmlformats.org/officeDocument/2006/relationships/slideLayout" Target="../slideLayouts/slideLayout95.xml"/><Relationship Id="rId14" Type="http://schemas.openxmlformats.org/officeDocument/2006/relationships/slideLayout" Target="../slideLayouts/slideLayout100.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14.xml"/><Relationship Id="rId13" Type="http://schemas.openxmlformats.org/officeDocument/2006/relationships/slideLayout" Target="../slideLayouts/slideLayout119.xml"/><Relationship Id="rId18" Type="http://schemas.openxmlformats.org/officeDocument/2006/relationships/slideLayout" Target="../slideLayouts/slideLayout124.xml"/><Relationship Id="rId3" Type="http://schemas.openxmlformats.org/officeDocument/2006/relationships/slideLayout" Target="../slideLayouts/slideLayout109.xml"/><Relationship Id="rId21" Type="http://schemas.openxmlformats.org/officeDocument/2006/relationships/theme" Target="../theme/theme9.xml"/><Relationship Id="rId7" Type="http://schemas.openxmlformats.org/officeDocument/2006/relationships/slideLayout" Target="../slideLayouts/slideLayout113.xml"/><Relationship Id="rId12" Type="http://schemas.openxmlformats.org/officeDocument/2006/relationships/slideLayout" Target="../slideLayouts/slideLayout118.xml"/><Relationship Id="rId17" Type="http://schemas.openxmlformats.org/officeDocument/2006/relationships/slideLayout" Target="../slideLayouts/slideLayout123.xml"/><Relationship Id="rId2" Type="http://schemas.openxmlformats.org/officeDocument/2006/relationships/slideLayout" Target="../slideLayouts/slideLayout108.xml"/><Relationship Id="rId16" Type="http://schemas.openxmlformats.org/officeDocument/2006/relationships/slideLayout" Target="../slideLayouts/slideLayout122.xml"/><Relationship Id="rId20" Type="http://schemas.openxmlformats.org/officeDocument/2006/relationships/slideLayout" Target="../slideLayouts/slideLayout126.xml"/><Relationship Id="rId1" Type="http://schemas.openxmlformats.org/officeDocument/2006/relationships/slideLayout" Target="../slideLayouts/slideLayout107.xml"/><Relationship Id="rId6" Type="http://schemas.openxmlformats.org/officeDocument/2006/relationships/slideLayout" Target="../slideLayouts/slideLayout112.xml"/><Relationship Id="rId11" Type="http://schemas.openxmlformats.org/officeDocument/2006/relationships/slideLayout" Target="../slideLayouts/slideLayout117.xml"/><Relationship Id="rId5" Type="http://schemas.openxmlformats.org/officeDocument/2006/relationships/slideLayout" Target="../slideLayouts/slideLayout111.xml"/><Relationship Id="rId15" Type="http://schemas.openxmlformats.org/officeDocument/2006/relationships/slideLayout" Target="../slideLayouts/slideLayout121.xml"/><Relationship Id="rId10" Type="http://schemas.openxmlformats.org/officeDocument/2006/relationships/slideLayout" Target="../slideLayouts/slideLayout116.xml"/><Relationship Id="rId19" Type="http://schemas.openxmlformats.org/officeDocument/2006/relationships/slideLayout" Target="../slideLayouts/slideLayout125.xml"/><Relationship Id="rId4" Type="http://schemas.openxmlformats.org/officeDocument/2006/relationships/slideLayout" Target="../slideLayouts/slideLayout110.xml"/><Relationship Id="rId9" Type="http://schemas.openxmlformats.org/officeDocument/2006/relationships/slideLayout" Target="../slideLayouts/slideLayout115.xml"/><Relationship Id="rId14" Type="http://schemas.openxmlformats.org/officeDocument/2006/relationships/slideLayout" Target="../slideLayouts/slideLayout1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 name="Title Placeholder"/>
          <p:cNvSpPr>
            <a:spLocks noGrp="1" noChangeArrowheads="1"/>
          </p:cNvSpPr>
          <p:nvPr>
            <p:ph type="title"/>
          </p:nvPr>
        </p:nvSpPr>
        <p:spPr bwMode="auto">
          <a:xfrm>
            <a:off x="457200" y="400050"/>
            <a:ext cx="8229601" cy="701278"/>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Click to edit Master title style</a:t>
            </a:r>
          </a:p>
        </p:txBody>
      </p:sp>
      <p:sp>
        <p:nvSpPr>
          <p:cNvPr id="9" name="Text Placeholder"/>
          <p:cNvSpPr>
            <a:spLocks noGrp="1" noChangeArrowheads="1"/>
          </p:cNvSpPr>
          <p:nvPr>
            <p:ph type="body" idx="1"/>
          </p:nvPr>
        </p:nvSpPr>
        <p:spPr bwMode="auto">
          <a:xfrm>
            <a:off x="457201" y="1428749"/>
            <a:ext cx="8229600" cy="3117339"/>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 </a:t>
            </a:r>
          </a:p>
        </p:txBody>
      </p:sp>
    </p:spTree>
    <p:extLst>
      <p:ext uri="{BB962C8B-B14F-4D97-AF65-F5344CB8AC3E}">
        <p14:creationId xmlns:p14="http://schemas.microsoft.com/office/powerpoint/2010/main" val="2385803528"/>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15" r:id="rId5"/>
    <p:sldLayoutId id="2147483749" r:id="rId6"/>
    <p:sldLayoutId id="2147483751" r:id="rId7"/>
    <p:sldLayoutId id="2147483714" r:id="rId8"/>
    <p:sldLayoutId id="2147483719" r:id="rId9"/>
    <p:sldLayoutId id="2147483717" r:id="rId10"/>
    <p:sldLayoutId id="2147483718" r:id="rId11"/>
    <p:sldLayoutId id="2147483726" r:id="rId12"/>
    <p:sldLayoutId id="2147483743" r:id="rId13"/>
    <p:sldLayoutId id="2147483750" r:id="rId14"/>
    <p:sldLayoutId id="2147483754" r:id="rId15"/>
    <p:sldLayoutId id="2147483689" r:id="rId16"/>
    <p:sldLayoutId id="2147483721" r:id="rId17"/>
    <p:sldLayoutId id="2147483840" r:id="rId18"/>
    <p:sldLayoutId id="2147483904" r:id="rId19"/>
  </p:sldLayoutIdLst>
  <p:timing>
    <p:tnLst>
      <p:par>
        <p:cTn id="1" dur="indefinite" restart="never" nodeType="tmRoot"/>
      </p:par>
    </p:tnLst>
  </p:timing>
  <p:hf hdr="0" ftr="0" dt="0"/>
  <p:txStyles>
    <p:titleStyle>
      <a:lvl1pPr algn="l" rtl="0" eaLnBrk="1" fontAlgn="base" hangingPunct="1">
        <a:lnSpc>
          <a:spcPct val="85000"/>
        </a:lnSpc>
        <a:spcBef>
          <a:spcPct val="0"/>
        </a:spcBef>
        <a:spcAft>
          <a:spcPct val="0"/>
        </a:spcAft>
        <a:defRPr sz="3600" b="1">
          <a:solidFill>
            <a:srgbClr val="3D1C6C"/>
          </a:solidFill>
          <a:latin typeface="GT Walsheim Medium" panose="02000603040000020003" pitchFamily="50" charset="0"/>
          <a:ea typeface="+mj-ea"/>
          <a:cs typeface="Arial" panose="020B0604020202020204" pitchFamily="34" charset="0"/>
        </a:defRPr>
      </a:lvl1pPr>
      <a:lvl2pPr algn="l" rtl="0" eaLnBrk="1" fontAlgn="base" hangingPunct="1">
        <a:spcBef>
          <a:spcPct val="0"/>
        </a:spcBef>
        <a:spcAft>
          <a:spcPct val="0"/>
        </a:spcAft>
        <a:defRPr sz="2800">
          <a:solidFill>
            <a:schemeClr val="tx2"/>
          </a:solidFill>
          <a:latin typeface="Arial" charset="0"/>
        </a:defRPr>
      </a:lvl2pPr>
      <a:lvl3pPr algn="l" rtl="0" eaLnBrk="1" fontAlgn="base" hangingPunct="1">
        <a:spcBef>
          <a:spcPct val="0"/>
        </a:spcBef>
        <a:spcAft>
          <a:spcPct val="0"/>
        </a:spcAft>
        <a:defRPr sz="2800">
          <a:solidFill>
            <a:schemeClr val="tx2"/>
          </a:solidFill>
          <a:latin typeface="Arial" charset="0"/>
        </a:defRPr>
      </a:lvl3pPr>
      <a:lvl4pPr algn="l" rtl="0" eaLnBrk="1" fontAlgn="base" hangingPunct="1">
        <a:spcBef>
          <a:spcPct val="0"/>
        </a:spcBef>
        <a:spcAft>
          <a:spcPct val="0"/>
        </a:spcAft>
        <a:defRPr sz="2800">
          <a:solidFill>
            <a:schemeClr val="tx2"/>
          </a:solidFill>
          <a:latin typeface="Arial" charset="0"/>
        </a:defRPr>
      </a:lvl4pPr>
      <a:lvl5pPr algn="l" rtl="0" eaLnBrk="1" fontAlgn="base" hangingPunct="1">
        <a:spcBef>
          <a:spcPct val="0"/>
        </a:spcBef>
        <a:spcAft>
          <a:spcPct val="0"/>
        </a:spcAft>
        <a:defRPr sz="2800">
          <a:solidFill>
            <a:schemeClr val="tx2"/>
          </a:solidFill>
          <a:latin typeface="Arial" charset="0"/>
        </a:defRPr>
      </a:lvl5pPr>
      <a:lvl6pPr marL="457200" algn="l" rtl="0" eaLnBrk="1" fontAlgn="base" hangingPunct="1">
        <a:spcBef>
          <a:spcPct val="0"/>
        </a:spcBef>
        <a:spcAft>
          <a:spcPct val="0"/>
        </a:spcAft>
        <a:defRPr sz="2800">
          <a:solidFill>
            <a:schemeClr val="tx2"/>
          </a:solidFill>
          <a:latin typeface="Arial" charset="0"/>
        </a:defRPr>
      </a:lvl6pPr>
      <a:lvl7pPr marL="914400" algn="l" rtl="0" eaLnBrk="1" fontAlgn="base" hangingPunct="1">
        <a:spcBef>
          <a:spcPct val="0"/>
        </a:spcBef>
        <a:spcAft>
          <a:spcPct val="0"/>
        </a:spcAft>
        <a:defRPr sz="2800">
          <a:solidFill>
            <a:schemeClr val="tx2"/>
          </a:solidFill>
          <a:latin typeface="Arial" charset="0"/>
        </a:defRPr>
      </a:lvl7pPr>
      <a:lvl8pPr marL="1371600" algn="l" rtl="0" eaLnBrk="1" fontAlgn="base" hangingPunct="1">
        <a:spcBef>
          <a:spcPct val="0"/>
        </a:spcBef>
        <a:spcAft>
          <a:spcPct val="0"/>
        </a:spcAft>
        <a:defRPr sz="2800">
          <a:solidFill>
            <a:schemeClr val="tx2"/>
          </a:solidFill>
          <a:latin typeface="Arial" charset="0"/>
        </a:defRPr>
      </a:lvl8pPr>
      <a:lvl9pPr marL="1828800" algn="l" rtl="0" eaLnBrk="1" fontAlgn="base" hangingPunct="1">
        <a:spcBef>
          <a:spcPct val="0"/>
        </a:spcBef>
        <a:spcAft>
          <a:spcPct val="0"/>
        </a:spcAft>
        <a:defRPr sz="2800">
          <a:solidFill>
            <a:schemeClr val="tx2"/>
          </a:solidFill>
          <a:latin typeface="Arial" charset="0"/>
        </a:defRPr>
      </a:lvl9pPr>
    </p:titleStyle>
    <p:bodyStyle>
      <a:lvl1pPr marL="0" indent="0" algn="l" rtl="0" eaLnBrk="1" fontAlgn="base" hangingPunct="1">
        <a:spcBef>
          <a:spcPct val="20000"/>
        </a:spcBef>
        <a:spcAft>
          <a:spcPct val="0"/>
        </a:spcAft>
        <a:buNone/>
        <a:defRPr sz="1800">
          <a:solidFill>
            <a:sysClr val="windowText" lastClr="000000"/>
          </a:solidFill>
          <a:latin typeface="GT Walsheim Medium" panose="02000603040000020003" pitchFamily="50" charset="0"/>
          <a:ea typeface="+mn-ea"/>
          <a:cs typeface="Arial" panose="020B0604020202020204" pitchFamily="34" charset="0"/>
        </a:defRPr>
      </a:lvl1pPr>
      <a:lvl2pPr marL="742950" indent="-285750" algn="l" rtl="0" eaLnBrk="1" fontAlgn="base" hangingPunct="1">
        <a:spcBef>
          <a:spcPct val="20000"/>
        </a:spcBef>
        <a:spcAft>
          <a:spcPct val="0"/>
        </a:spcAft>
        <a:buFont typeface="Arial"/>
        <a:buChar char="•"/>
        <a:defRPr sz="1800">
          <a:solidFill>
            <a:sysClr val="windowText" lastClr="000000"/>
          </a:solidFill>
          <a:latin typeface="GT Walsheim Medium" panose="02000603040000020003" pitchFamily="50" charset="0"/>
          <a:cs typeface="Arial" panose="020B0604020202020204" pitchFamily="34" charset="0"/>
        </a:defRPr>
      </a:lvl2pPr>
      <a:lvl3pPr marL="1200150" indent="-285750" algn="l" rtl="0" eaLnBrk="1" fontAlgn="base" hangingPunct="1">
        <a:spcBef>
          <a:spcPct val="20000"/>
        </a:spcBef>
        <a:spcAft>
          <a:spcPct val="0"/>
        </a:spcAft>
        <a:buFont typeface="Arial"/>
        <a:buChar char="•"/>
        <a:defRPr sz="1800">
          <a:solidFill>
            <a:sysClr val="windowText" lastClr="000000"/>
          </a:solidFill>
          <a:latin typeface="GT Walsheim Medium" panose="02000603040000020003" pitchFamily="50" charset="0"/>
          <a:cs typeface="Arial" panose="020B0604020202020204" pitchFamily="34" charset="0"/>
        </a:defRPr>
      </a:lvl3pPr>
      <a:lvl4pPr marL="1657350" indent="-285750" algn="l" rtl="0" eaLnBrk="1" fontAlgn="base" hangingPunct="1">
        <a:spcBef>
          <a:spcPct val="20000"/>
        </a:spcBef>
        <a:spcAft>
          <a:spcPct val="0"/>
        </a:spcAft>
        <a:buFont typeface="Arial"/>
        <a:buChar char="•"/>
        <a:defRPr sz="1800">
          <a:solidFill>
            <a:sysClr val="windowText" lastClr="000000"/>
          </a:solidFill>
          <a:latin typeface="GT Walsheim Medium" panose="02000603040000020003" pitchFamily="50" charset="0"/>
          <a:cs typeface="Arial" panose="020B0604020202020204" pitchFamily="34" charset="0"/>
        </a:defRPr>
      </a:lvl4pPr>
      <a:lvl5pPr marL="2114550" indent="-285750" algn="l" rtl="0" eaLnBrk="1" fontAlgn="base" hangingPunct="1">
        <a:spcBef>
          <a:spcPct val="20000"/>
        </a:spcBef>
        <a:spcAft>
          <a:spcPct val="0"/>
        </a:spcAft>
        <a:buFont typeface="Arial"/>
        <a:buChar char="•"/>
        <a:defRPr sz="1800">
          <a:solidFill>
            <a:sysClr val="windowText" lastClr="000000"/>
          </a:solidFill>
          <a:latin typeface="GT Walsheim Medium" panose="02000603040000020003" pitchFamily="50" charset="0"/>
          <a:cs typeface="Arial" panose="020B0604020202020204" pitchFamily="34" charset="0"/>
        </a:defRPr>
      </a:lvl5pPr>
      <a:lvl6pPr marL="2514600" indent="-228600" algn="l" rtl="0" eaLnBrk="1" fontAlgn="base" hangingPunct="1">
        <a:spcBef>
          <a:spcPct val="20000"/>
        </a:spcBef>
        <a:spcAft>
          <a:spcPct val="0"/>
        </a:spcAft>
        <a:buChar char="»"/>
        <a:defRPr sz="2800">
          <a:solidFill>
            <a:schemeClr val="tx1"/>
          </a:solidFill>
          <a:latin typeface="+mn-lt"/>
        </a:defRPr>
      </a:lvl6pPr>
      <a:lvl7pPr marL="2971800" indent="-228600" algn="l" rtl="0" eaLnBrk="1" fontAlgn="base" hangingPunct="1">
        <a:spcBef>
          <a:spcPct val="20000"/>
        </a:spcBef>
        <a:spcAft>
          <a:spcPct val="0"/>
        </a:spcAft>
        <a:buChar char="»"/>
        <a:defRPr sz="2800">
          <a:solidFill>
            <a:schemeClr val="tx1"/>
          </a:solidFill>
          <a:latin typeface="+mn-lt"/>
        </a:defRPr>
      </a:lvl7pPr>
      <a:lvl8pPr marL="3429000" indent="-228600" algn="l" rtl="0" eaLnBrk="1" fontAlgn="base" hangingPunct="1">
        <a:spcBef>
          <a:spcPct val="20000"/>
        </a:spcBef>
        <a:spcAft>
          <a:spcPct val="0"/>
        </a:spcAft>
        <a:buChar char="»"/>
        <a:defRPr sz="2800">
          <a:solidFill>
            <a:schemeClr val="tx1"/>
          </a:solidFill>
          <a:latin typeface="+mn-lt"/>
        </a:defRPr>
      </a:lvl8pPr>
      <a:lvl9pPr marL="3886200" indent="-228600" algn="l" rtl="0" eaLnBrk="1" fontAlgn="base" hangingPunct="1">
        <a:spcBef>
          <a:spcPct val="20000"/>
        </a:spcBef>
        <a:spcAft>
          <a:spcPct val="0"/>
        </a:spcAft>
        <a:buChar char="»"/>
        <a:defRPr sz="28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916">
          <p15:clr>
            <a:srgbClr val="F26B43"/>
          </p15:clr>
        </p15:guide>
        <p15:guide id="2" pos="288">
          <p15:clr>
            <a:srgbClr val="F26B43"/>
          </p15:clr>
        </p15:guide>
        <p15:guide id="3" pos="5472">
          <p15:clr>
            <a:srgbClr val="F26B43"/>
          </p15:clr>
        </p15:guide>
        <p15:guide id="4" orient="horz" pos="252">
          <p15:clr>
            <a:srgbClr val="F26B43"/>
          </p15:clr>
        </p15:guide>
        <p15:guide id="5" pos="648">
          <p15:clr>
            <a:srgbClr val="F26B43"/>
          </p15:clr>
        </p15:guide>
        <p15:guide id="6" pos="720">
          <p15:clr>
            <a:srgbClr val="F26B43"/>
          </p15:clr>
        </p15:guide>
        <p15:guide id="7" pos="1080">
          <p15:clr>
            <a:srgbClr val="F26B43"/>
          </p15:clr>
        </p15:guide>
        <p15:guide id="8" pos="2928">
          <p15:clr>
            <a:srgbClr val="F26B43"/>
          </p15:clr>
        </p15:guide>
        <p15:guide id="9" pos="1152">
          <p15:clr>
            <a:srgbClr val="F26B43"/>
          </p15:clr>
        </p15:guide>
        <p15:guide id="10" pos="1536">
          <p15:clr>
            <a:srgbClr val="F26B43"/>
          </p15:clr>
        </p15:guide>
        <p15:guide id="11" pos="1608">
          <p15:clr>
            <a:srgbClr val="F26B43"/>
          </p15:clr>
        </p15:guide>
        <p15:guide id="12" pos="1968">
          <p15:clr>
            <a:srgbClr val="F26B43"/>
          </p15:clr>
        </p15:guide>
        <p15:guide id="13" pos="2040">
          <p15:clr>
            <a:srgbClr val="F26B43"/>
          </p15:clr>
        </p15:guide>
        <p15:guide id="14" pos="2400">
          <p15:clr>
            <a:srgbClr val="F26B43"/>
          </p15:clr>
        </p15:guide>
        <p15:guide id="15" pos="2472">
          <p15:clr>
            <a:srgbClr val="F26B43"/>
          </p15:clr>
        </p15:guide>
        <p15:guide id="16" pos="2856">
          <p15:clr>
            <a:srgbClr val="F26B43"/>
          </p15:clr>
        </p15:guide>
        <p15:guide id="17" pos="3288">
          <p15:clr>
            <a:srgbClr val="F26B43"/>
          </p15:clr>
        </p15:guide>
        <p15:guide id="18" pos="3360">
          <p15:clr>
            <a:srgbClr val="F26B43"/>
          </p15:clr>
        </p15:guide>
        <p15:guide id="19" pos="3720">
          <p15:clr>
            <a:srgbClr val="F26B43"/>
          </p15:clr>
        </p15:guide>
        <p15:guide id="20" pos="3792">
          <p15:clr>
            <a:srgbClr val="F26B43"/>
          </p15:clr>
        </p15:guide>
        <p15:guide id="21" pos="4152">
          <p15:clr>
            <a:srgbClr val="F26B43"/>
          </p15:clr>
        </p15:guide>
        <p15:guide id="22" pos="4224">
          <p15:clr>
            <a:srgbClr val="F26B43"/>
          </p15:clr>
        </p15:guide>
        <p15:guide id="23" pos="4608">
          <p15:clr>
            <a:srgbClr val="F26B43"/>
          </p15:clr>
        </p15:guide>
        <p15:guide id="24" pos="4680">
          <p15:clr>
            <a:srgbClr val="F26B43"/>
          </p15:clr>
        </p15:guide>
        <p15:guide id="25" pos="5040">
          <p15:clr>
            <a:srgbClr val="F26B43"/>
          </p15:clr>
        </p15:guide>
        <p15:guide id="26" pos="5112">
          <p15:clr>
            <a:srgbClr val="F26B43"/>
          </p15:clr>
        </p15:guide>
        <p15:guide id="27" orient="horz" pos="636">
          <p15:clr>
            <a:srgbClr val="F26B43"/>
          </p15:clr>
        </p15:guide>
        <p15:guide id="28" orient="horz" pos="1020">
          <p15:clr>
            <a:srgbClr val="F26B43"/>
          </p15:clr>
        </p15:guide>
        <p15:guide id="29" orient="horz" pos="1380">
          <p15:clr>
            <a:srgbClr val="F26B43"/>
          </p15:clr>
        </p15:guide>
        <p15:guide id="30" orient="horz" pos="1764">
          <p15:clr>
            <a:srgbClr val="F26B43"/>
          </p15:clr>
        </p15:guide>
        <p15:guide id="31" orient="horz" pos="2148">
          <p15:clr>
            <a:srgbClr val="F26B43"/>
          </p15:clr>
        </p15:guide>
        <p15:guide id="32" orient="horz" pos="250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 name="Title Placeholder"/>
          <p:cNvSpPr>
            <a:spLocks noGrp="1" noChangeArrowheads="1"/>
          </p:cNvSpPr>
          <p:nvPr>
            <p:ph type="title"/>
          </p:nvPr>
        </p:nvSpPr>
        <p:spPr bwMode="auto">
          <a:xfrm>
            <a:off x="457200" y="400050"/>
            <a:ext cx="8229601" cy="701278"/>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Click to edit Master title style</a:t>
            </a:r>
          </a:p>
        </p:txBody>
      </p:sp>
      <p:sp>
        <p:nvSpPr>
          <p:cNvPr id="9" name="Text Placeholder"/>
          <p:cNvSpPr>
            <a:spLocks noGrp="1" noChangeArrowheads="1"/>
          </p:cNvSpPr>
          <p:nvPr>
            <p:ph type="body" idx="1"/>
          </p:nvPr>
        </p:nvSpPr>
        <p:spPr bwMode="auto">
          <a:xfrm>
            <a:off x="457201" y="1428749"/>
            <a:ext cx="8229600" cy="3117339"/>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 </a:t>
            </a:r>
          </a:p>
        </p:txBody>
      </p:sp>
    </p:spTree>
    <p:extLst>
      <p:ext uri="{BB962C8B-B14F-4D97-AF65-F5344CB8AC3E}">
        <p14:creationId xmlns:p14="http://schemas.microsoft.com/office/powerpoint/2010/main" val="1273757383"/>
      </p:ext>
    </p:extLst>
  </p:cSld>
  <p:clrMap bg1="lt1" tx1="dk1" bg2="lt2" tx2="dk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 id="2147483798" r:id="rId12"/>
    <p:sldLayoutId id="2147483799" r:id="rId13"/>
    <p:sldLayoutId id="2147483800" r:id="rId14"/>
    <p:sldLayoutId id="2147483801" r:id="rId15"/>
    <p:sldLayoutId id="2147483802" r:id="rId16"/>
    <p:sldLayoutId id="2147483803" r:id="rId17"/>
    <p:sldLayoutId id="2147483804" r:id="rId18"/>
  </p:sldLayoutIdLst>
  <p:hf hdr="0" ftr="0" dt="0"/>
  <p:txStyles>
    <p:titleStyle>
      <a:lvl1pPr algn="l" rtl="0" eaLnBrk="1" fontAlgn="base" hangingPunct="1">
        <a:lnSpc>
          <a:spcPct val="85000"/>
        </a:lnSpc>
        <a:spcBef>
          <a:spcPct val="0"/>
        </a:spcBef>
        <a:spcAft>
          <a:spcPct val="0"/>
        </a:spcAft>
        <a:defRPr sz="3600" b="1">
          <a:solidFill>
            <a:srgbClr val="3D1C6C"/>
          </a:solidFill>
          <a:latin typeface="Arial" panose="020B0604020202020204" pitchFamily="34" charset="0"/>
          <a:ea typeface="+mj-ea"/>
          <a:cs typeface="Arial" panose="020B0604020202020204" pitchFamily="34" charset="0"/>
        </a:defRPr>
      </a:lvl1pPr>
      <a:lvl2pPr algn="l" rtl="0" eaLnBrk="1" fontAlgn="base" hangingPunct="1">
        <a:spcBef>
          <a:spcPct val="0"/>
        </a:spcBef>
        <a:spcAft>
          <a:spcPct val="0"/>
        </a:spcAft>
        <a:defRPr sz="2800">
          <a:solidFill>
            <a:schemeClr val="tx2"/>
          </a:solidFill>
          <a:latin typeface="Arial" charset="0"/>
        </a:defRPr>
      </a:lvl2pPr>
      <a:lvl3pPr algn="l" rtl="0" eaLnBrk="1" fontAlgn="base" hangingPunct="1">
        <a:spcBef>
          <a:spcPct val="0"/>
        </a:spcBef>
        <a:spcAft>
          <a:spcPct val="0"/>
        </a:spcAft>
        <a:defRPr sz="2800">
          <a:solidFill>
            <a:schemeClr val="tx2"/>
          </a:solidFill>
          <a:latin typeface="Arial" charset="0"/>
        </a:defRPr>
      </a:lvl3pPr>
      <a:lvl4pPr algn="l" rtl="0" eaLnBrk="1" fontAlgn="base" hangingPunct="1">
        <a:spcBef>
          <a:spcPct val="0"/>
        </a:spcBef>
        <a:spcAft>
          <a:spcPct val="0"/>
        </a:spcAft>
        <a:defRPr sz="2800">
          <a:solidFill>
            <a:schemeClr val="tx2"/>
          </a:solidFill>
          <a:latin typeface="Arial" charset="0"/>
        </a:defRPr>
      </a:lvl4pPr>
      <a:lvl5pPr algn="l" rtl="0" eaLnBrk="1" fontAlgn="base" hangingPunct="1">
        <a:spcBef>
          <a:spcPct val="0"/>
        </a:spcBef>
        <a:spcAft>
          <a:spcPct val="0"/>
        </a:spcAft>
        <a:defRPr sz="2800">
          <a:solidFill>
            <a:schemeClr val="tx2"/>
          </a:solidFill>
          <a:latin typeface="Arial" charset="0"/>
        </a:defRPr>
      </a:lvl5pPr>
      <a:lvl6pPr marL="457200" algn="l" rtl="0" eaLnBrk="1" fontAlgn="base" hangingPunct="1">
        <a:spcBef>
          <a:spcPct val="0"/>
        </a:spcBef>
        <a:spcAft>
          <a:spcPct val="0"/>
        </a:spcAft>
        <a:defRPr sz="2800">
          <a:solidFill>
            <a:schemeClr val="tx2"/>
          </a:solidFill>
          <a:latin typeface="Arial" charset="0"/>
        </a:defRPr>
      </a:lvl6pPr>
      <a:lvl7pPr marL="914400" algn="l" rtl="0" eaLnBrk="1" fontAlgn="base" hangingPunct="1">
        <a:spcBef>
          <a:spcPct val="0"/>
        </a:spcBef>
        <a:spcAft>
          <a:spcPct val="0"/>
        </a:spcAft>
        <a:defRPr sz="2800">
          <a:solidFill>
            <a:schemeClr val="tx2"/>
          </a:solidFill>
          <a:latin typeface="Arial" charset="0"/>
        </a:defRPr>
      </a:lvl7pPr>
      <a:lvl8pPr marL="1371600" algn="l" rtl="0" eaLnBrk="1" fontAlgn="base" hangingPunct="1">
        <a:spcBef>
          <a:spcPct val="0"/>
        </a:spcBef>
        <a:spcAft>
          <a:spcPct val="0"/>
        </a:spcAft>
        <a:defRPr sz="2800">
          <a:solidFill>
            <a:schemeClr val="tx2"/>
          </a:solidFill>
          <a:latin typeface="Arial" charset="0"/>
        </a:defRPr>
      </a:lvl8pPr>
      <a:lvl9pPr marL="1828800" algn="l" rtl="0" eaLnBrk="1" fontAlgn="base" hangingPunct="1">
        <a:spcBef>
          <a:spcPct val="0"/>
        </a:spcBef>
        <a:spcAft>
          <a:spcPct val="0"/>
        </a:spcAft>
        <a:defRPr sz="2800">
          <a:solidFill>
            <a:schemeClr val="tx2"/>
          </a:solidFill>
          <a:latin typeface="Arial" charset="0"/>
        </a:defRPr>
      </a:lvl9pPr>
    </p:titleStyle>
    <p:bodyStyle>
      <a:lvl1pPr marL="0" indent="0" algn="l" rtl="0" eaLnBrk="1" fontAlgn="base" hangingPunct="1">
        <a:spcBef>
          <a:spcPct val="20000"/>
        </a:spcBef>
        <a:spcAft>
          <a:spcPct val="0"/>
        </a:spcAft>
        <a:buNone/>
        <a:defRPr sz="1800">
          <a:solidFill>
            <a:sysClr val="windowText" lastClr="000000"/>
          </a:solidFill>
          <a:latin typeface="Arial" panose="020B0604020202020204" pitchFamily="34" charset="0"/>
          <a:ea typeface="+mn-ea"/>
          <a:cs typeface="Arial" panose="020B0604020202020204" pitchFamily="34" charset="0"/>
        </a:defRPr>
      </a:lvl1pPr>
      <a:lvl2pPr marL="742950" indent="-285750" algn="l" rtl="0" eaLnBrk="1" fontAlgn="base" hangingPunct="1">
        <a:spcBef>
          <a:spcPct val="20000"/>
        </a:spcBef>
        <a:spcAft>
          <a:spcPct val="0"/>
        </a:spcAft>
        <a:buFont typeface="Arial"/>
        <a:buChar char="•"/>
        <a:defRPr sz="1800">
          <a:solidFill>
            <a:sysClr val="windowText" lastClr="000000"/>
          </a:solidFill>
          <a:latin typeface="Arial" panose="020B0604020202020204" pitchFamily="34" charset="0"/>
          <a:cs typeface="Arial" panose="020B0604020202020204" pitchFamily="34" charset="0"/>
        </a:defRPr>
      </a:lvl2pPr>
      <a:lvl3pPr marL="1200150" indent="-285750" algn="l" rtl="0" eaLnBrk="1" fontAlgn="base" hangingPunct="1">
        <a:spcBef>
          <a:spcPct val="20000"/>
        </a:spcBef>
        <a:spcAft>
          <a:spcPct val="0"/>
        </a:spcAft>
        <a:buFont typeface="Arial"/>
        <a:buChar char="•"/>
        <a:defRPr sz="1800">
          <a:solidFill>
            <a:sysClr val="windowText" lastClr="000000"/>
          </a:solidFill>
          <a:latin typeface="Arial" panose="020B0604020202020204" pitchFamily="34" charset="0"/>
          <a:cs typeface="Arial" panose="020B0604020202020204" pitchFamily="34" charset="0"/>
        </a:defRPr>
      </a:lvl3pPr>
      <a:lvl4pPr marL="1657350" indent="-285750" algn="l" rtl="0" eaLnBrk="1" fontAlgn="base" hangingPunct="1">
        <a:spcBef>
          <a:spcPct val="20000"/>
        </a:spcBef>
        <a:spcAft>
          <a:spcPct val="0"/>
        </a:spcAft>
        <a:buFont typeface="Arial"/>
        <a:buChar char="•"/>
        <a:defRPr sz="1800">
          <a:solidFill>
            <a:sysClr val="windowText" lastClr="000000"/>
          </a:solidFill>
          <a:latin typeface="Arial" panose="020B0604020202020204" pitchFamily="34" charset="0"/>
          <a:cs typeface="Arial" panose="020B0604020202020204" pitchFamily="34" charset="0"/>
        </a:defRPr>
      </a:lvl4pPr>
      <a:lvl5pPr marL="2114550" indent="-285750" algn="l" rtl="0" eaLnBrk="1" fontAlgn="base" hangingPunct="1">
        <a:spcBef>
          <a:spcPct val="20000"/>
        </a:spcBef>
        <a:spcAft>
          <a:spcPct val="0"/>
        </a:spcAft>
        <a:buFont typeface="Arial"/>
        <a:buChar char="•"/>
        <a:defRPr sz="1800">
          <a:solidFill>
            <a:sysClr val="windowText" lastClr="000000"/>
          </a:solidFill>
          <a:latin typeface="Arial" panose="020B0604020202020204" pitchFamily="34" charset="0"/>
          <a:cs typeface="Arial" panose="020B0604020202020204" pitchFamily="34" charset="0"/>
        </a:defRPr>
      </a:lvl5pPr>
      <a:lvl6pPr marL="2514600" indent="-228600" algn="l" rtl="0" eaLnBrk="1" fontAlgn="base" hangingPunct="1">
        <a:spcBef>
          <a:spcPct val="20000"/>
        </a:spcBef>
        <a:spcAft>
          <a:spcPct val="0"/>
        </a:spcAft>
        <a:buChar char="»"/>
        <a:defRPr sz="2800">
          <a:solidFill>
            <a:schemeClr val="tx1"/>
          </a:solidFill>
          <a:latin typeface="+mn-lt"/>
        </a:defRPr>
      </a:lvl6pPr>
      <a:lvl7pPr marL="2971800" indent="-228600" algn="l" rtl="0" eaLnBrk="1" fontAlgn="base" hangingPunct="1">
        <a:spcBef>
          <a:spcPct val="20000"/>
        </a:spcBef>
        <a:spcAft>
          <a:spcPct val="0"/>
        </a:spcAft>
        <a:buChar char="»"/>
        <a:defRPr sz="2800">
          <a:solidFill>
            <a:schemeClr val="tx1"/>
          </a:solidFill>
          <a:latin typeface="+mn-lt"/>
        </a:defRPr>
      </a:lvl7pPr>
      <a:lvl8pPr marL="3429000" indent="-228600" algn="l" rtl="0" eaLnBrk="1" fontAlgn="base" hangingPunct="1">
        <a:spcBef>
          <a:spcPct val="20000"/>
        </a:spcBef>
        <a:spcAft>
          <a:spcPct val="0"/>
        </a:spcAft>
        <a:buChar char="»"/>
        <a:defRPr sz="2800">
          <a:solidFill>
            <a:schemeClr val="tx1"/>
          </a:solidFill>
          <a:latin typeface="+mn-lt"/>
        </a:defRPr>
      </a:lvl8pPr>
      <a:lvl9pPr marL="3886200" indent="-228600" algn="l" rtl="0" eaLnBrk="1" fontAlgn="base" hangingPunct="1">
        <a:spcBef>
          <a:spcPct val="20000"/>
        </a:spcBef>
        <a:spcAft>
          <a:spcPct val="0"/>
        </a:spcAft>
        <a:buChar char="»"/>
        <a:defRPr sz="28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916">
          <p15:clr>
            <a:srgbClr val="F26B43"/>
          </p15:clr>
        </p15:guide>
        <p15:guide id="2" pos="288">
          <p15:clr>
            <a:srgbClr val="F26B43"/>
          </p15:clr>
        </p15:guide>
        <p15:guide id="3" pos="5472">
          <p15:clr>
            <a:srgbClr val="F26B43"/>
          </p15:clr>
        </p15:guide>
        <p15:guide id="4" orient="horz" pos="252">
          <p15:clr>
            <a:srgbClr val="F26B43"/>
          </p15:clr>
        </p15:guide>
        <p15:guide id="5" pos="648">
          <p15:clr>
            <a:srgbClr val="F26B43"/>
          </p15:clr>
        </p15:guide>
        <p15:guide id="6" pos="720">
          <p15:clr>
            <a:srgbClr val="F26B43"/>
          </p15:clr>
        </p15:guide>
        <p15:guide id="7" pos="1080">
          <p15:clr>
            <a:srgbClr val="F26B43"/>
          </p15:clr>
        </p15:guide>
        <p15:guide id="8" pos="2928">
          <p15:clr>
            <a:srgbClr val="F26B43"/>
          </p15:clr>
        </p15:guide>
        <p15:guide id="9" pos="1152">
          <p15:clr>
            <a:srgbClr val="F26B43"/>
          </p15:clr>
        </p15:guide>
        <p15:guide id="10" pos="1536">
          <p15:clr>
            <a:srgbClr val="F26B43"/>
          </p15:clr>
        </p15:guide>
        <p15:guide id="11" pos="1608">
          <p15:clr>
            <a:srgbClr val="F26B43"/>
          </p15:clr>
        </p15:guide>
        <p15:guide id="12" pos="1968">
          <p15:clr>
            <a:srgbClr val="F26B43"/>
          </p15:clr>
        </p15:guide>
        <p15:guide id="13" pos="2040">
          <p15:clr>
            <a:srgbClr val="F26B43"/>
          </p15:clr>
        </p15:guide>
        <p15:guide id="14" pos="2400">
          <p15:clr>
            <a:srgbClr val="F26B43"/>
          </p15:clr>
        </p15:guide>
        <p15:guide id="15" pos="2472">
          <p15:clr>
            <a:srgbClr val="F26B43"/>
          </p15:clr>
        </p15:guide>
        <p15:guide id="16" pos="2856">
          <p15:clr>
            <a:srgbClr val="F26B43"/>
          </p15:clr>
        </p15:guide>
        <p15:guide id="17" pos="3288">
          <p15:clr>
            <a:srgbClr val="F26B43"/>
          </p15:clr>
        </p15:guide>
        <p15:guide id="18" pos="3360">
          <p15:clr>
            <a:srgbClr val="F26B43"/>
          </p15:clr>
        </p15:guide>
        <p15:guide id="19" pos="3720">
          <p15:clr>
            <a:srgbClr val="F26B43"/>
          </p15:clr>
        </p15:guide>
        <p15:guide id="20" pos="3792">
          <p15:clr>
            <a:srgbClr val="F26B43"/>
          </p15:clr>
        </p15:guide>
        <p15:guide id="21" pos="4152">
          <p15:clr>
            <a:srgbClr val="F26B43"/>
          </p15:clr>
        </p15:guide>
        <p15:guide id="22" pos="4224">
          <p15:clr>
            <a:srgbClr val="F26B43"/>
          </p15:clr>
        </p15:guide>
        <p15:guide id="23" pos="4608">
          <p15:clr>
            <a:srgbClr val="F26B43"/>
          </p15:clr>
        </p15:guide>
        <p15:guide id="24" pos="4680">
          <p15:clr>
            <a:srgbClr val="F26B43"/>
          </p15:clr>
        </p15:guide>
        <p15:guide id="25" pos="5040">
          <p15:clr>
            <a:srgbClr val="F26B43"/>
          </p15:clr>
        </p15:guide>
        <p15:guide id="26" pos="5112">
          <p15:clr>
            <a:srgbClr val="F26B43"/>
          </p15:clr>
        </p15:guide>
        <p15:guide id="27" orient="horz" pos="636">
          <p15:clr>
            <a:srgbClr val="F26B43"/>
          </p15:clr>
        </p15:guide>
        <p15:guide id="28" orient="horz" pos="1020">
          <p15:clr>
            <a:srgbClr val="F26B43"/>
          </p15:clr>
        </p15:guide>
        <p15:guide id="29" orient="horz" pos="1380">
          <p15:clr>
            <a:srgbClr val="F26B43"/>
          </p15:clr>
        </p15:guide>
        <p15:guide id="30" orient="horz" pos="1764">
          <p15:clr>
            <a:srgbClr val="F26B43"/>
          </p15:clr>
        </p15:guide>
        <p15:guide id="31" orient="horz" pos="2148">
          <p15:clr>
            <a:srgbClr val="F26B43"/>
          </p15:clr>
        </p15:guide>
        <p15:guide id="32" orient="horz" pos="250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 name="Title Placeholder"/>
          <p:cNvSpPr>
            <a:spLocks noGrp="1" noChangeArrowheads="1"/>
          </p:cNvSpPr>
          <p:nvPr>
            <p:ph type="title"/>
          </p:nvPr>
        </p:nvSpPr>
        <p:spPr bwMode="auto">
          <a:xfrm>
            <a:off x="457200" y="400050"/>
            <a:ext cx="8229601" cy="701278"/>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Click to edit Master title style</a:t>
            </a:r>
          </a:p>
        </p:txBody>
      </p:sp>
      <p:sp>
        <p:nvSpPr>
          <p:cNvPr id="9" name="Text Placeholder"/>
          <p:cNvSpPr>
            <a:spLocks noGrp="1" noChangeArrowheads="1"/>
          </p:cNvSpPr>
          <p:nvPr>
            <p:ph type="body" idx="1"/>
          </p:nvPr>
        </p:nvSpPr>
        <p:spPr bwMode="auto">
          <a:xfrm>
            <a:off x="457201" y="1428749"/>
            <a:ext cx="8229600" cy="3117339"/>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 </a:t>
            </a:r>
          </a:p>
        </p:txBody>
      </p:sp>
    </p:spTree>
    <p:extLst>
      <p:ext uri="{BB962C8B-B14F-4D97-AF65-F5344CB8AC3E}">
        <p14:creationId xmlns:p14="http://schemas.microsoft.com/office/powerpoint/2010/main" val="377238328"/>
      </p:ext>
    </p:extLst>
  </p:cSld>
  <p:clrMap bg1="lt1" tx1="dk1" bg2="lt2" tx2="dk2" accent1="accent1" accent2="accent2" accent3="accent3" accent4="accent4" accent5="accent5" accent6="accent6" hlink="hlink" folHlink="folHlink"/>
  <p:sldLayoutIdLst>
    <p:sldLayoutId id="2147483806" r:id="rId1"/>
    <p:sldLayoutId id="2147483807" r:id="rId2"/>
    <p:sldLayoutId id="2147483808" r:id="rId3"/>
    <p:sldLayoutId id="2147483809" r:id="rId4"/>
    <p:sldLayoutId id="2147483810" r:id="rId5"/>
    <p:sldLayoutId id="2147483811" r:id="rId6"/>
    <p:sldLayoutId id="2147483812" r:id="rId7"/>
    <p:sldLayoutId id="2147483813" r:id="rId8"/>
    <p:sldLayoutId id="2147483814" r:id="rId9"/>
    <p:sldLayoutId id="2147483815" r:id="rId10"/>
    <p:sldLayoutId id="2147483816" r:id="rId11"/>
    <p:sldLayoutId id="2147483817" r:id="rId12"/>
    <p:sldLayoutId id="2147483818" r:id="rId13"/>
    <p:sldLayoutId id="2147483819" r:id="rId14"/>
    <p:sldLayoutId id="2147483820" r:id="rId15"/>
    <p:sldLayoutId id="2147483821" r:id="rId16"/>
  </p:sldLayoutIdLst>
  <p:hf hdr="0" ftr="0" dt="0"/>
  <p:txStyles>
    <p:titleStyle>
      <a:lvl1pPr algn="l" rtl="0" eaLnBrk="1" fontAlgn="base" hangingPunct="1">
        <a:lnSpc>
          <a:spcPct val="85000"/>
        </a:lnSpc>
        <a:spcBef>
          <a:spcPct val="0"/>
        </a:spcBef>
        <a:spcAft>
          <a:spcPct val="0"/>
        </a:spcAft>
        <a:defRPr sz="3600" b="1">
          <a:solidFill>
            <a:srgbClr val="3D1C6C"/>
          </a:solidFill>
          <a:latin typeface="GT Walsheim Medium" panose="02000603040000020003" pitchFamily="50" charset="0"/>
          <a:ea typeface="+mj-ea"/>
          <a:cs typeface="Arial" panose="020B0604020202020204" pitchFamily="34" charset="0"/>
        </a:defRPr>
      </a:lvl1pPr>
      <a:lvl2pPr algn="l" rtl="0" eaLnBrk="1" fontAlgn="base" hangingPunct="1">
        <a:spcBef>
          <a:spcPct val="0"/>
        </a:spcBef>
        <a:spcAft>
          <a:spcPct val="0"/>
        </a:spcAft>
        <a:defRPr sz="2800">
          <a:solidFill>
            <a:schemeClr val="tx2"/>
          </a:solidFill>
          <a:latin typeface="Arial" charset="0"/>
        </a:defRPr>
      </a:lvl2pPr>
      <a:lvl3pPr algn="l" rtl="0" eaLnBrk="1" fontAlgn="base" hangingPunct="1">
        <a:spcBef>
          <a:spcPct val="0"/>
        </a:spcBef>
        <a:spcAft>
          <a:spcPct val="0"/>
        </a:spcAft>
        <a:defRPr sz="2800">
          <a:solidFill>
            <a:schemeClr val="tx2"/>
          </a:solidFill>
          <a:latin typeface="Arial" charset="0"/>
        </a:defRPr>
      </a:lvl3pPr>
      <a:lvl4pPr algn="l" rtl="0" eaLnBrk="1" fontAlgn="base" hangingPunct="1">
        <a:spcBef>
          <a:spcPct val="0"/>
        </a:spcBef>
        <a:spcAft>
          <a:spcPct val="0"/>
        </a:spcAft>
        <a:defRPr sz="2800">
          <a:solidFill>
            <a:schemeClr val="tx2"/>
          </a:solidFill>
          <a:latin typeface="Arial" charset="0"/>
        </a:defRPr>
      </a:lvl4pPr>
      <a:lvl5pPr algn="l" rtl="0" eaLnBrk="1" fontAlgn="base" hangingPunct="1">
        <a:spcBef>
          <a:spcPct val="0"/>
        </a:spcBef>
        <a:spcAft>
          <a:spcPct val="0"/>
        </a:spcAft>
        <a:defRPr sz="2800">
          <a:solidFill>
            <a:schemeClr val="tx2"/>
          </a:solidFill>
          <a:latin typeface="Arial" charset="0"/>
        </a:defRPr>
      </a:lvl5pPr>
      <a:lvl6pPr marL="457200" algn="l" rtl="0" eaLnBrk="1" fontAlgn="base" hangingPunct="1">
        <a:spcBef>
          <a:spcPct val="0"/>
        </a:spcBef>
        <a:spcAft>
          <a:spcPct val="0"/>
        </a:spcAft>
        <a:defRPr sz="2800">
          <a:solidFill>
            <a:schemeClr val="tx2"/>
          </a:solidFill>
          <a:latin typeface="Arial" charset="0"/>
        </a:defRPr>
      </a:lvl6pPr>
      <a:lvl7pPr marL="914400" algn="l" rtl="0" eaLnBrk="1" fontAlgn="base" hangingPunct="1">
        <a:spcBef>
          <a:spcPct val="0"/>
        </a:spcBef>
        <a:spcAft>
          <a:spcPct val="0"/>
        </a:spcAft>
        <a:defRPr sz="2800">
          <a:solidFill>
            <a:schemeClr val="tx2"/>
          </a:solidFill>
          <a:latin typeface="Arial" charset="0"/>
        </a:defRPr>
      </a:lvl7pPr>
      <a:lvl8pPr marL="1371600" algn="l" rtl="0" eaLnBrk="1" fontAlgn="base" hangingPunct="1">
        <a:spcBef>
          <a:spcPct val="0"/>
        </a:spcBef>
        <a:spcAft>
          <a:spcPct val="0"/>
        </a:spcAft>
        <a:defRPr sz="2800">
          <a:solidFill>
            <a:schemeClr val="tx2"/>
          </a:solidFill>
          <a:latin typeface="Arial" charset="0"/>
        </a:defRPr>
      </a:lvl8pPr>
      <a:lvl9pPr marL="1828800" algn="l" rtl="0" eaLnBrk="1" fontAlgn="base" hangingPunct="1">
        <a:spcBef>
          <a:spcPct val="0"/>
        </a:spcBef>
        <a:spcAft>
          <a:spcPct val="0"/>
        </a:spcAft>
        <a:defRPr sz="2800">
          <a:solidFill>
            <a:schemeClr val="tx2"/>
          </a:solidFill>
          <a:latin typeface="Arial" charset="0"/>
        </a:defRPr>
      </a:lvl9pPr>
    </p:titleStyle>
    <p:bodyStyle>
      <a:lvl1pPr marL="0" indent="0" algn="l" rtl="0" eaLnBrk="1" fontAlgn="base" hangingPunct="1">
        <a:spcBef>
          <a:spcPct val="20000"/>
        </a:spcBef>
        <a:spcAft>
          <a:spcPct val="0"/>
        </a:spcAft>
        <a:buNone/>
        <a:defRPr sz="1800">
          <a:solidFill>
            <a:sysClr val="windowText" lastClr="000000"/>
          </a:solidFill>
          <a:latin typeface="GT Walsheim Medium" panose="02000603040000020003" pitchFamily="50" charset="0"/>
          <a:ea typeface="+mn-ea"/>
          <a:cs typeface="Arial" panose="020B0604020202020204" pitchFamily="34" charset="0"/>
        </a:defRPr>
      </a:lvl1pPr>
      <a:lvl2pPr marL="742950" indent="-285750" algn="l" rtl="0" eaLnBrk="1" fontAlgn="base" hangingPunct="1">
        <a:spcBef>
          <a:spcPct val="20000"/>
        </a:spcBef>
        <a:spcAft>
          <a:spcPct val="0"/>
        </a:spcAft>
        <a:buFont typeface="Arial"/>
        <a:buChar char="•"/>
        <a:defRPr sz="1800">
          <a:solidFill>
            <a:sysClr val="windowText" lastClr="000000"/>
          </a:solidFill>
          <a:latin typeface="GT Walsheim Medium" panose="02000603040000020003" pitchFamily="50" charset="0"/>
          <a:cs typeface="Arial" panose="020B0604020202020204" pitchFamily="34" charset="0"/>
        </a:defRPr>
      </a:lvl2pPr>
      <a:lvl3pPr marL="1200150" indent="-285750" algn="l" rtl="0" eaLnBrk="1" fontAlgn="base" hangingPunct="1">
        <a:spcBef>
          <a:spcPct val="20000"/>
        </a:spcBef>
        <a:spcAft>
          <a:spcPct val="0"/>
        </a:spcAft>
        <a:buFont typeface="Arial"/>
        <a:buChar char="•"/>
        <a:defRPr sz="1800">
          <a:solidFill>
            <a:sysClr val="windowText" lastClr="000000"/>
          </a:solidFill>
          <a:latin typeface="GT Walsheim Medium" panose="02000603040000020003" pitchFamily="50" charset="0"/>
          <a:cs typeface="Arial" panose="020B0604020202020204" pitchFamily="34" charset="0"/>
        </a:defRPr>
      </a:lvl3pPr>
      <a:lvl4pPr marL="1657350" indent="-285750" algn="l" rtl="0" eaLnBrk="1" fontAlgn="base" hangingPunct="1">
        <a:spcBef>
          <a:spcPct val="20000"/>
        </a:spcBef>
        <a:spcAft>
          <a:spcPct val="0"/>
        </a:spcAft>
        <a:buFont typeface="Arial"/>
        <a:buChar char="•"/>
        <a:defRPr sz="1800">
          <a:solidFill>
            <a:sysClr val="windowText" lastClr="000000"/>
          </a:solidFill>
          <a:latin typeface="GT Walsheim Medium" panose="02000603040000020003" pitchFamily="50" charset="0"/>
          <a:cs typeface="Arial" panose="020B0604020202020204" pitchFamily="34" charset="0"/>
        </a:defRPr>
      </a:lvl4pPr>
      <a:lvl5pPr marL="2114550" indent="-285750" algn="l" rtl="0" eaLnBrk="1" fontAlgn="base" hangingPunct="1">
        <a:spcBef>
          <a:spcPct val="20000"/>
        </a:spcBef>
        <a:spcAft>
          <a:spcPct val="0"/>
        </a:spcAft>
        <a:buFont typeface="Arial"/>
        <a:buChar char="•"/>
        <a:defRPr sz="1800">
          <a:solidFill>
            <a:sysClr val="windowText" lastClr="000000"/>
          </a:solidFill>
          <a:latin typeface="GT Walsheim Medium" panose="02000603040000020003" pitchFamily="50" charset="0"/>
          <a:cs typeface="Arial" panose="020B0604020202020204" pitchFamily="34" charset="0"/>
        </a:defRPr>
      </a:lvl5pPr>
      <a:lvl6pPr marL="2514600" indent="-228600" algn="l" rtl="0" eaLnBrk="1" fontAlgn="base" hangingPunct="1">
        <a:spcBef>
          <a:spcPct val="20000"/>
        </a:spcBef>
        <a:spcAft>
          <a:spcPct val="0"/>
        </a:spcAft>
        <a:buChar char="»"/>
        <a:defRPr sz="2800">
          <a:solidFill>
            <a:schemeClr val="tx1"/>
          </a:solidFill>
          <a:latin typeface="+mn-lt"/>
        </a:defRPr>
      </a:lvl6pPr>
      <a:lvl7pPr marL="2971800" indent="-228600" algn="l" rtl="0" eaLnBrk="1" fontAlgn="base" hangingPunct="1">
        <a:spcBef>
          <a:spcPct val="20000"/>
        </a:spcBef>
        <a:spcAft>
          <a:spcPct val="0"/>
        </a:spcAft>
        <a:buChar char="»"/>
        <a:defRPr sz="2800">
          <a:solidFill>
            <a:schemeClr val="tx1"/>
          </a:solidFill>
          <a:latin typeface="+mn-lt"/>
        </a:defRPr>
      </a:lvl7pPr>
      <a:lvl8pPr marL="3429000" indent="-228600" algn="l" rtl="0" eaLnBrk="1" fontAlgn="base" hangingPunct="1">
        <a:spcBef>
          <a:spcPct val="20000"/>
        </a:spcBef>
        <a:spcAft>
          <a:spcPct val="0"/>
        </a:spcAft>
        <a:buChar char="»"/>
        <a:defRPr sz="2800">
          <a:solidFill>
            <a:schemeClr val="tx1"/>
          </a:solidFill>
          <a:latin typeface="+mn-lt"/>
        </a:defRPr>
      </a:lvl8pPr>
      <a:lvl9pPr marL="3886200" indent="-228600" algn="l" rtl="0" eaLnBrk="1" fontAlgn="base" hangingPunct="1">
        <a:spcBef>
          <a:spcPct val="20000"/>
        </a:spcBef>
        <a:spcAft>
          <a:spcPct val="0"/>
        </a:spcAft>
        <a:buChar char="»"/>
        <a:defRPr sz="28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916">
          <p15:clr>
            <a:srgbClr val="F26B43"/>
          </p15:clr>
        </p15:guide>
        <p15:guide id="2" pos="288">
          <p15:clr>
            <a:srgbClr val="F26B43"/>
          </p15:clr>
        </p15:guide>
        <p15:guide id="3" pos="5472">
          <p15:clr>
            <a:srgbClr val="F26B43"/>
          </p15:clr>
        </p15:guide>
        <p15:guide id="4" orient="horz" pos="252">
          <p15:clr>
            <a:srgbClr val="F26B43"/>
          </p15:clr>
        </p15:guide>
        <p15:guide id="5" pos="648">
          <p15:clr>
            <a:srgbClr val="F26B43"/>
          </p15:clr>
        </p15:guide>
        <p15:guide id="6" pos="720">
          <p15:clr>
            <a:srgbClr val="F26B43"/>
          </p15:clr>
        </p15:guide>
        <p15:guide id="7" pos="1080">
          <p15:clr>
            <a:srgbClr val="F26B43"/>
          </p15:clr>
        </p15:guide>
        <p15:guide id="8" pos="2928">
          <p15:clr>
            <a:srgbClr val="F26B43"/>
          </p15:clr>
        </p15:guide>
        <p15:guide id="9" pos="1152">
          <p15:clr>
            <a:srgbClr val="F26B43"/>
          </p15:clr>
        </p15:guide>
        <p15:guide id="10" pos="1536">
          <p15:clr>
            <a:srgbClr val="F26B43"/>
          </p15:clr>
        </p15:guide>
        <p15:guide id="11" pos="1608">
          <p15:clr>
            <a:srgbClr val="F26B43"/>
          </p15:clr>
        </p15:guide>
        <p15:guide id="12" pos="1968">
          <p15:clr>
            <a:srgbClr val="F26B43"/>
          </p15:clr>
        </p15:guide>
        <p15:guide id="13" pos="2040">
          <p15:clr>
            <a:srgbClr val="F26B43"/>
          </p15:clr>
        </p15:guide>
        <p15:guide id="14" pos="2400">
          <p15:clr>
            <a:srgbClr val="F26B43"/>
          </p15:clr>
        </p15:guide>
        <p15:guide id="15" pos="2472">
          <p15:clr>
            <a:srgbClr val="F26B43"/>
          </p15:clr>
        </p15:guide>
        <p15:guide id="16" pos="2856">
          <p15:clr>
            <a:srgbClr val="F26B43"/>
          </p15:clr>
        </p15:guide>
        <p15:guide id="17" pos="3288">
          <p15:clr>
            <a:srgbClr val="F26B43"/>
          </p15:clr>
        </p15:guide>
        <p15:guide id="18" pos="3360">
          <p15:clr>
            <a:srgbClr val="F26B43"/>
          </p15:clr>
        </p15:guide>
        <p15:guide id="19" pos="3720">
          <p15:clr>
            <a:srgbClr val="F26B43"/>
          </p15:clr>
        </p15:guide>
        <p15:guide id="20" pos="3792">
          <p15:clr>
            <a:srgbClr val="F26B43"/>
          </p15:clr>
        </p15:guide>
        <p15:guide id="21" pos="4152">
          <p15:clr>
            <a:srgbClr val="F26B43"/>
          </p15:clr>
        </p15:guide>
        <p15:guide id="22" pos="4224">
          <p15:clr>
            <a:srgbClr val="F26B43"/>
          </p15:clr>
        </p15:guide>
        <p15:guide id="23" pos="4608">
          <p15:clr>
            <a:srgbClr val="F26B43"/>
          </p15:clr>
        </p15:guide>
        <p15:guide id="24" pos="4680">
          <p15:clr>
            <a:srgbClr val="F26B43"/>
          </p15:clr>
        </p15:guide>
        <p15:guide id="25" pos="5040">
          <p15:clr>
            <a:srgbClr val="F26B43"/>
          </p15:clr>
        </p15:guide>
        <p15:guide id="26" pos="5112">
          <p15:clr>
            <a:srgbClr val="F26B43"/>
          </p15:clr>
        </p15:guide>
        <p15:guide id="27" orient="horz" pos="636">
          <p15:clr>
            <a:srgbClr val="F26B43"/>
          </p15:clr>
        </p15:guide>
        <p15:guide id="28" orient="horz" pos="1020">
          <p15:clr>
            <a:srgbClr val="F26B43"/>
          </p15:clr>
        </p15:guide>
        <p15:guide id="29" orient="horz" pos="1380">
          <p15:clr>
            <a:srgbClr val="F26B43"/>
          </p15:clr>
        </p15:guide>
        <p15:guide id="30" orient="horz" pos="1764">
          <p15:clr>
            <a:srgbClr val="F26B43"/>
          </p15:clr>
        </p15:guide>
        <p15:guide id="31" orient="horz" pos="2148">
          <p15:clr>
            <a:srgbClr val="F26B43"/>
          </p15:clr>
        </p15:guide>
        <p15:guide id="32" orient="horz" pos="2508">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rot="16200000">
            <a:off x="4519313" y="525160"/>
            <a:ext cx="105382" cy="9144001"/>
          </a:xfrm>
          <a:prstGeom prst="rect">
            <a:avLst/>
          </a:prstGeom>
          <a:solidFill>
            <a:srgbClr val="4F2D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endParaRPr lang="en-US" sz="2800" dirty="0">
              <a:solidFill>
                <a:prstClr val="white"/>
              </a:solidFill>
            </a:endParaRPr>
          </a:p>
        </p:txBody>
      </p:sp>
      <p:pic>
        <p:nvPicPr>
          <p:cNvPr id="10" name="Picture 9"/>
          <p:cNvPicPr>
            <a:picLocks noChangeAspect="1"/>
          </p:cNvPicPr>
          <p:nvPr userDrawn="1"/>
        </p:nvPicPr>
        <p:blipFill rotWithShape="1">
          <a:blip r:embed="rId2" cstate="print">
            <a:extLst>
              <a:ext uri="{28A0092B-C50C-407E-A947-70E740481C1C}">
                <a14:useLocalDpi xmlns:a14="http://schemas.microsoft.com/office/drawing/2010/main" val="0"/>
              </a:ext>
            </a:extLst>
          </a:blip>
          <a:srcRect r="19546" b="24029"/>
          <a:stretch/>
        </p:blipFill>
        <p:spPr>
          <a:xfrm rot="16200000">
            <a:off x="8352408" y="-537592"/>
            <a:ext cx="254000" cy="1329185"/>
          </a:xfrm>
          <a:prstGeom prst="rect">
            <a:avLst/>
          </a:prstGeom>
        </p:spPr>
      </p:pic>
      <p:sp>
        <p:nvSpPr>
          <p:cNvPr id="11" name="TextBox 10"/>
          <p:cNvSpPr txBox="1"/>
          <p:nvPr userDrawn="1"/>
        </p:nvSpPr>
        <p:spPr>
          <a:xfrm>
            <a:off x="7974124" y="4866132"/>
            <a:ext cx="1083733" cy="161583"/>
          </a:xfrm>
          <a:prstGeom prst="rect">
            <a:avLst/>
          </a:prstGeom>
          <a:noFill/>
        </p:spPr>
        <p:txBody>
          <a:bodyPr wrap="square" rtlCol="0">
            <a:spAutoFit/>
          </a:bodyPr>
          <a:lstStyle/>
          <a:p>
            <a:pPr algn="r"/>
            <a:fld id="{F28C7CC6-8B9F-419C-87FA-C1426B138908}" type="slidenum">
              <a:rPr lang="en-US" sz="450" smtClean="0">
                <a:solidFill>
                  <a:srgbClr val="444444">
                    <a:lumMod val="75000"/>
                    <a:lumOff val="25000"/>
                  </a:srgbClr>
                </a:solidFill>
                <a:latin typeface="GT Walsheim Light" panose="02000503030000020003" pitchFamily="50" charset="0"/>
              </a:rPr>
              <a:pPr algn="r"/>
              <a:t>‹#›</a:t>
            </a:fld>
            <a:endParaRPr lang="en-US" sz="506" dirty="0">
              <a:solidFill>
                <a:srgbClr val="444444">
                  <a:lumMod val="75000"/>
                  <a:lumOff val="25000"/>
                </a:srgbClr>
              </a:solidFill>
              <a:latin typeface="GT Walsheim Light" panose="02000503030000020003" pitchFamily="50" charset="0"/>
            </a:endParaRPr>
          </a:p>
        </p:txBody>
      </p:sp>
      <p:cxnSp>
        <p:nvCxnSpPr>
          <p:cNvPr id="3" name="Straight Connector 2"/>
          <p:cNvCxnSpPr/>
          <p:nvPr userDrawn="1"/>
        </p:nvCxnSpPr>
        <p:spPr>
          <a:xfrm>
            <a:off x="0" y="5032839"/>
            <a:ext cx="9144000" cy="0"/>
          </a:xfrm>
          <a:prstGeom prst="line">
            <a:avLst/>
          </a:prstGeom>
          <a:ln w="38100">
            <a:solidFill>
              <a:srgbClr val="2EB7C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0" y="5013083"/>
            <a:ext cx="9144000" cy="0"/>
          </a:xfrm>
          <a:prstGeom prst="line">
            <a:avLst/>
          </a:prstGeom>
          <a:ln w="57150">
            <a:solidFill>
              <a:srgbClr val="C7BEA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9570797"/>
      </p:ext>
    </p:extLst>
  </p:cSld>
  <p:clrMap bg1="lt1" tx1="dk1" bg2="lt2" tx2="dk2" accent1="accent1" accent2="accent2" accent3="accent3" accent4="accent4" accent5="accent5" accent6="accent6" hlink="hlink" folHlink="folHlink"/>
  <p:txStyles>
    <p:titleStyle>
      <a:lvl1pPr algn="l" defTabSz="514350" rtl="0" eaLnBrk="1" latinLnBrk="0" hangingPunct="1">
        <a:lnSpc>
          <a:spcPct val="90000"/>
        </a:lnSpc>
        <a:spcBef>
          <a:spcPct val="0"/>
        </a:spcBef>
        <a:buNone/>
        <a:defRPr sz="2475" kern="1200">
          <a:solidFill>
            <a:schemeClr val="tx1"/>
          </a:solidFill>
          <a:latin typeface="+mj-lt"/>
          <a:ea typeface="+mj-ea"/>
          <a:cs typeface="+mj-cs"/>
        </a:defRPr>
      </a:lvl1pPr>
    </p:titleStyle>
    <p:bodyStyle>
      <a:lvl1pPr marL="128588" indent="-128588" algn="l" defTabSz="514350" rtl="0" eaLnBrk="1" latinLnBrk="0" hangingPunct="1">
        <a:lnSpc>
          <a:spcPct val="90000"/>
        </a:lnSpc>
        <a:spcBef>
          <a:spcPts val="563"/>
        </a:spcBef>
        <a:buFont typeface="Arial" panose="020B0604020202020204" pitchFamily="34" charset="0"/>
        <a:buChar char="•"/>
        <a:defRPr sz="1575" kern="1200">
          <a:solidFill>
            <a:schemeClr val="tx1"/>
          </a:solidFill>
          <a:latin typeface="+mn-lt"/>
          <a:ea typeface="+mn-ea"/>
          <a:cs typeface="+mn-cs"/>
        </a:defRPr>
      </a:lvl1pPr>
      <a:lvl2pPr marL="385763" indent="-128588" algn="l" defTabSz="514350" rtl="0" eaLnBrk="1" latinLnBrk="0" hangingPunct="1">
        <a:lnSpc>
          <a:spcPct val="90000"/>
        </a:lnSpc>
        <a:spcBef>
          <a:spcPts val="281"/>
        </a:spcBef>
        <a:buFont typeface="Arial" panose="020B0604020202020204" pitchFamily="34" charset="0"/>
        <a:buChar char="•"/>
        <a:defRPr sz="1350" kern="1200">
          <a:solidFill>
            <a:schemeClr val="tx1"/>
          </a:solidFill>
          <a:latin typeface="+mn-lt"/>
          <a:ea typeface="+mn-ea"/>
          <a:cs typeface="+mn-cs"/>
        </a:defRPr>
      </a:lvl2pPr>
      <a:lvl3pPr marL="642938" indent="-128588" algn="l" defTabSz="514350" rtl="0" eaLnBrk="1" latinLnBrk="0" hangingPunct="1">
        <a:lnSpc>
          <a:spcPct val="90000"/>
        </a:lnSpc>
        <a:spcBef>
          <a:spcPts val="281"/>
        </a:spcBef>
        <a:buFont typeface="Arial" panose="020B0604020202020204" pitchFamily="34" charset="0"/>
        <a:buChar char="•"/>
        <a:defRPr sz="1125" kern="1200">
          <a:solidFill>
            <a:schemeClr val="tx1"/>
          </a:solidFill>
          <a:latin typeface="+mn-lt"/>
          <a:ea typeface="+mn-ea"/>
          <a:cs typeface="+mn-cs"/>
        </a:defRPr>
      </a:lvl3pPr>
      <a:lvl4pPr marL="9001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4pPr>
      <a:lvl5pPr marL="11572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5pPr>
      <a:lvl6pPr marL="141446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6pPr>
      <a:lvl7pPr marL="167163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7pPr>
      <a:lvl8pPr marL="19288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8pPr>
      <a:lvl9pPr marL="21859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9pPr>
    </p:bodyStyle>
    <p:other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88">
          <p15:clr>
            <a:srgbClr val="F26B43"/>
          </p15:clr>
        </p15:guide>
        <p15:guide id="2" pos="432">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34" name="Title Colour"/>
          <p:cNvSpPr>
            <a:spLocks noChangeArrowheads="1"/>
          </p:cNvSpPr>
          <p:nvPr/>
        </p:nvSpPr>
        <p:spPr bwMode="auto">
          <a:xfrm>
            <a:off x="0" y="1"/>
            <a:ext cx="9144000" cy="1350169"/>
          </a:xfrm>
          <a:prstGeom prst="rect">
            <a:avLst/>
          </a:prstGeom>
          <a:solidFill>
            <a:schemeClr val="bg1"/>
          </a:solidFill>
          <a:ln w="9525">
            <a:noFill/>
            <a:miter lim="800000"/>
            <a:headEnd/>
            <a:tailEnd/>
          </a:ln>
          <a:effectLst/>
        </p:spPr>
        <p:txBody>
          <a:bodyPr wrap="none" anchor="ctr"/>
          <a:lstStyle/>
          <a:p>
            <a:pPr fontAlgn="auto">
              <a:spcBef>
                <a:spcPts val="0"/>
              </a:spcBef>
              <a:spcAft>
                <a:spcPts val="0"/>
              </a:spcAft>
              <a:defRPr/>
            </a:pPr>
            <a:endParaRPr lang="en-US" sz="1710">
              <a:solidFill>
                <a:prstClr val="black"/>
              </a:solidFill>
              <a:latin typeface="Arial"/>
            </a:endParaRPr>
          </a:p>
        </p:txBody>
      </p:sp>
      <p:sp>
        <p:nvSpPr>
          <p:cNvPr id="1028" name="Title Placeholder"/>
          <p:cNvSpPr>
            <a:spLocks noGrp="1" noChangeArrowheads="1"/>
          </p:cNvSpPr>
          <p:nvPr>
            <p:ph type="title"/>
          </p:nvPr>
        </p:nvSpPr>
        <p:spPr bwMode="auto">
          <a:xfrm>
            <a:off x="360365" y="270272"/>
            <a:ext cx="8423275" cy="1079897"/>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a:t>Click to edit Master title style</a:t>
            </a:r>
          </a:p>
        </p:txBody>
      </p:sp>
      <p:sp>
        <p:nvSpPr>
          <p:cNvPr id="1029" name="Text Placeholder"/>
          <p:cNvSpPr>
            <a:spLocks noGrp="1" noChangeArrowheads="1"/>
          </p:cNvSpPr>
          <p:nvPr>
            <p:ph type="body" idx="1"/>
          </p:nvPr>
        </p:nvSpPr>
        <p:spPr bwMode="auto">
          <a:xfrm>
            <a:off x="360365" y="1620441"/>
            <a:ext cx="8423275" cy="3148028"/>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Copyright"/>
          <p:cNvSpPr txBox="1">
            <a:spLocks noChangeArrowheads="1"/>
          </p:cNvSpPr>
          <p:nvPr userDrawn="1"/>
        </p:nvSpPr>
        <p:spPr bwMode="auto">
          <a:xfrm>
            <a:off x="285722" y="4921504"/>
            <a:ext cx="2002151" cy="109710"/>
          </a:xfrm>
          <a:prstGeom prst="rect">
            <a:avLst/>
          </a:prstGeom>
          <a:noFill/>
          <a:ln w="9525">
            <a:noFill/>
            <a:miter lim="800000"/>
            <a:headEnd/>
            <a:tailEnd/>
          </a:ln>
          <a:effectLst/>
        </p:spPr>
        <p:txBody>
          <a:bodyPr wrap="none" lIns="0" tIns="0" rIns="0" bIns="0">
            <a:spAutoFit/>
          </a:bodyPr>
          <a:lstStyle/>
          <a:p>
            <a:pPr fontAlgn="auto">
              <a:spcBef>
                <a:spcPts val="0"/>
              </a:spcBef>
              <a:spcAft>
                <a:spcPts val="0"/>
              </a:spcAft>
            </a:pPr>
            <a:r>
              <a:rPr lang="en-US" sz="713">
                <a:solidFill>
                  <a:srgbClr val="777777"/>
                </a:solidFill>
                <a:latin typeface="Arial" panose="020B0604020202020204" pitchFamily="34" charset="0"/>
              </a:rPr>
              <a:t>© 2017 Grant Thornton LLP  |  All rights reserved</a:t>
            </a:r>
            <a:endParaRPr lang="en-GB" sz="713">
              <a:solidFill>
                <a:srgbClr val="777777"/>
              </a:solidFill>
              <a:latin typeface="Arial" panose="020B0604020202020204" pitchFamily="34" charset="0"/>
            </a:endParaRPr>
          </a:p>
        </p:txBody>
      </p:sp>
      <p:pic>
        <p:nvPicPr>
          <p:cNvPr id="6" name="GTLogo"/>
          <p:cNvPicPr>
            <a:picLocks noChangeAspect="1" noChangeArrowheads="1"/>
          </p:cNvPicPr>
          <p:nvPr userDrawn="1"/>
        </p:nvPicPr>
        <p:blipFill rotWithShape="1">
          <a:blip r:embed="rId15" cstate="print">
            <a:extLst>
              <a:ext uri="{28A0092B-C50C-407E-A947-70E740481C1C}">
                <a14:useLocalDpi xmlns:a14="http://schemas.microsoft.com/office/drawing/2010/main" val="0"/>
              </a:ext>
            </a:extLst>
          </a:blip>
          <a:srcRect/>
          <a:stretch/>
        </p:blipFill>
        <p:spPr bwMode="auto">
          <a:xfrm>
            <a:off x="7895888" y="4839314"/>
            <a:ext cx="906526" cy="207401"/>
          </a:xfrm>
          <a:prstGeom prst="rect">
            <a:avLst/>
          </a:prstGeom>
          <a:noFill/>
          <a:ln w="9525">
            <a:noFill/>
            <a:miter lim="800000"/>
            <a:headEnd/>
            <a:tailEnd/>
          </a:ln>
          <a:effectLst/>
        </p:spPr>
      </p:pic>
    </p:spTree>
    <p:extLst>
      <p:ext uri="{BB962C8B-B14F-4D97-AF65-F5344CB8AC3E}">
        <p14:creationId xmlns:p14="http://schemas.microsoft.com/office/powerpoint/2010/main" val="3947915458"/>
      </p:ext>
    </p:extLst>
  </p:cSld>
  <p:clrMap bg1="lt1" tx1="dk1" bg2="lt2" tx2="dk2" accent1="accent1" accent2="accent2" accent3="accent3" accent4="accent4" accent5="accent5" accent6="accent6" hlink="hlink" folHlink="folHlink"/>
  <p:sldLayoutIdLst>
    <p:sldLayoutId id="2147483825" r:id="rId1"/>
    <p:sldLayoutId id="2147483826" r:id="rId2"/>
    <p:sldLayoutId id="2147483827" r:id="rId3"/>
    <p:sldLayoutId id="2147483828" r:id="rId4"/>
    <p:sldLayoutId id="2147483829" r:id="rId5"/>
    <p:sldLayoutId id="2147483830" r:id="rId6"/>
    <p:sldLayoutId id="2147483831" r:id="rId7"/>
    <p:sldLayoutId id="2147483832" r:id="rId8"/>
    <p:sldLayoutId id="2147483833" r:id="rId9"/>
    <p:sldLayoutId id="2147483834" r:id="rId10"/>
    <p:sldLayoutId id="2147483835" r:id="rId11"/>
    <p:sldLayoutId id="2147483836" r:id="rId12"/>
    <p:sldLayoutId id="2147483837" r:id="rId13"/>
  </p:sldLayoutIdLst>
  <p:txStyles>
    <p:titleStyle>
      <a:lvl1pPr algn="l" rtl="0" eaLnBrk="1" fontAlgn="base" hangingPunct="1">
        <a:spcBef>
          <a:spcPct val="0"/>
        </a:spcBef>
        <a:spcAft>
          <a:spcPct val="0"/>
        </a:spcAft>
        <a:defRPr sz="1995">
          <a:solidFill>
            <a:schemeClr val="tx1"/>
          </a:solidFill>
          <a:latin typeface="+mj-lt"/>
          <a:ea typeface="+mj-ea"/>
          <a:cs typeface="+mj-cs"/>
        </a:defRPr>
      </a:lvl1pPr>
      <a:lvl2pPr algn="l" rtl="0" eaLnBrk="1" fontAlgn="base" hangingPunct="1">
        <a:spcBef>
          <a:spcPct val="0"/>
        </a:spcBef>
        <a:spcAft>
          <a:spcPct val="0"/>
        </a:spcAft>
        <a:defRPr sz="1995">
          <a:solidFill>
            <a:schemeClr val="tx2"/>
          </a:solidFill>
          <a:latin typeface="Arial" charset="0"/>
        </a:defRPr>
      </a:lvl2pPr>
      <a:lvl3pPr algn="l" rtl="0" eaLnBrk="1" fontAlgn="base" hangingPunct="1">
        <a:spcBef>
          <a:spcPct val="0"/>
        </a:spcBef>
        <a:spcAft>
          <a:spcPct val="0"/>
        </a:spcAft>
        <a:defRPr sz="1995">
          <a:solidFill>
            <a:schemeClr val="tx2"/>
          </a:solidFill>
          <a:latin typeface="Arial" charset="0"/>
        </a:defRPr>
      </a:lvl3pPr>
      <a:lvl4pPr algn="l" rtl="0" eaLnBrk="1" fontAlgn="base" hangingPunct="1">
        <a:spcBef>
          <a:spcPct val="0"/>
        </a:spcBef>
        <a:spcAft>
          <a:spcPct val="0"/>
        </a:spcAft>
        <a:defRPr sz="1995">
          <a:solidFill>
            <a:schemeClr val="tx2"/>
          </a:solidFill>
          <a:latin typeface="Arial" charset="0"/>
        </a:defRPr>
      </a:lvl4pPr>
      <a:lvl5pPr algn="l" rtl="0" eaLnBrk="1" fontAlgn="base" hangingPunct="1">
        <a:spcBef>
          <a:spcPct val="0"/>
        </a:spcBef>
        <a:spcAft>
          <a:spcPct val="0"/>
        </a:spcAft>
        <a:defRPr sz="1995">
          <a:solidFill>
            <a:schemeClr val="tx2"/>
          </a:solidFill>
          <a:latin typeface="Arial" charset="0"/>
        </a:defRPr>
      </a:lvl5pPr>
      <a:lvl6pPr marL="325800" algn="l" rtl="0" eaLnBrk="1" fontAlgn="base" hangingPunct="1">
        <a:spcBef>
          <a:spcPct val="0"/>
        </a:spcBef>
        <a:spcAft>
          <a:spcPct val="0"/>
        </a:spcAft>
        <a:defRPr sz="1995">
          <a:solidFill>
            <a:schemeClr val="tx2"/>
          </a:solidFill>
          <a:latin typeface="Arial" charset="0"/>
        </a:defRPr>
      </a:lvl6pPr>
      <a:lvl7pPr marL="651600" algn="l" rtl="0" eaLnBrk="1" fontAlgn="base" hangingPunct="1">
        <a:spcBef>
          <a:spcPct val="0"/>
        </a:spcBef>
        <a:spcAft>
          <a:spcPct val="0"/>
        </a:spcAft>
        <a:defRPr sz="1995">
          <a:solidFill>
            <a:schemeClr val="tx2"/>
          </a:solidFill>
          <a:latin typeface="Arial" charset="0"/>
        </a:defRPr>
      </a:lvl7pPr>
      <a:lvl8pPr marL="977400" algn="l" rtl="0" eaLnBrk="1" fontAlgn="base" hangingPunct="1">
        <a:spcBef>
          <a:spcPct val="0"/>
        </a:spcBef>
        <a:spcAft>
          <a:spcPct val="0"/>
        </a:spcAft>
        <a:defRPr sz="1995">
          <a:solidFill>
            <a:schemeClr val="tx2"/>
          </a:solidFill>
          <a:latin typeface="Arial" charset="0"/>
        </a:defRPr>
      </a:lvl8pPr>
      <a:lvl9pPr marL="1303200" algn="l" rtl="0" eaLnBrk="1" fontAlgn="base" hangingPunct="1">
        <a:spcBef>
          <a:spcPct val="0"/>
        </a:spcBef>
        <a:spcAft>
          <a:spcPct val="0"/>
        </a:spcAft>
        <a:defRPr sz="1995">
          <a:solidFill>
            <a:schemeClr val="tx2"/>
          </a:solidFill>
          <a:latin typeface="Arial" charset="0"/>
        </a:defRPr>
      </a:lvl9pPr>
    </p:titleStyle>
    <p:bodyStyle>
      <a:lvl1pPr marL="244350" indent="-244350" algn="l" rtl="0" eaLnBrk="1" fontAlgn="base" hangingPunct="1">
        <a:spcBef>
          <a:spcPct val="20000"/>
        </a:spcBef>
        <a:spcAft>
          <a:spcPct val="0"/>
        </a:spcAft>
        <a:buChar char="•"/>
        <a:defRPr sz="1710">
          <a:solidFill>
            <a:schemeClr val="tx1"/>
          </a:solidFill>
          <a:latin typeface="+mn-lt"/>
          <a:ea typeface="+mn-ea"/>
          <a:cs typeface="+mn-cs"/>
        </a:defRPr>
      </a:lvl1pPr>
      <a:lvl2pPr marL="529425" indent="-203625" algn="l" rtl="0" eaLnBrk="1" fontAlgn="base" hangingPunct="1">
        <a:spcBef>
          <a:spcPct val="20000"/>
        </a:spcBef>
        <a:spcAft>
          <a:spcPct val="0"/>
        </a:spcAft>
        <a:buChar char="–"/>
        <a:defRPr sz="1710">
          <a:solidFill>
            <a:schemeClr val="tx1"/>
          </a:solidFill>
          <a:latin typeface="+mn-lt"/>
        </a:defRPr>
      </a:lvl2pPr>
      <a:lvl3pPr marL="814500" indent="-162900" algn="l" rtl="0" eaLnBrk="1" fontAlgn="base" hangingPunct="1">
        <a:spcBef>
          <a:spcPct val="20000"/>
        </a:spcBef>
        <a:spcAft>
          <a:spcPct val="0"/>
        </a:spcAft>
        <a:buChar char="•"/>
        <a:defRPr sz="1710">
          <a:solidFill>
            <a:schemeClr val="tx1"/>
          </a:solidFill>
          <a:latin typeface="+mn-lt"/>
        </a:defRPr>
      </a:lvl3pPr>
      <a:lvl4pPr marL="1140299" indent="-162900" algn="l" rtl="0" eaLnBrk="1" fontAlgn="base" hangingPunct="1">
        <a:spcBef>
          <a:spcPct val="20000"/>
        </a:spcBef>
        <a:spcAft>
          <a:spcPct val="0"/>
        </a:spcAft>
        <a:buChar char="–"/>
        <a:defRPr sz="1710">
          <a:solidFill>
            <a:schemeClr val="tx1"/>
          </a:solidFill>
          <a:latin typeface="+mn-lt"/>
        </a:defRPr>
      </a:lvl4pPr>
      <a:lvl5pPr marL="1466100" indent="-162900" algn="l" rtl="0" eaLnBrk="1" fontAlgn="base" hangingPunct="1">
        <a:spcBef>
          <a:spcPct val="20000"/>
        </a:spcBef>
        <a:spcAft>
          <a:spcPct val="0"/>
        </a:spcAft>
        <a:buChar char="»"/>
        <a:defRPr sz="1710">
          <a:solidFill>
            <a:schemeClr val="tx1"/>
          </a:solidFill>
          <a:latin typeface="+mn-lt"/>
        </a:defRPr>
      </a:lvl5pPr>
      <a:lvl6pPr marL="1791899" indent="-162900" algn="l" rtl="0" eaLnBrk="1" fontAlgn="base" hangingPunct="1">
        <a:spcBef>
          <a:spcPct val="20000"/>
        </a:spcBef>
        <a:spcAft>
          <a:spcPct val="0"/>
        </a:spcAft>
        <a:buChar char="»"/>
        <a:defRPr sz="1995">
          <a:solidFill>
            <a:schemeClr val="tx1"/>
          </a:solidFill>
          <a:latin typeface="+mn-lt"/>
        </a:defRPr>
      </a:lvl6pPr>
      <a:lvl7pPr marL="2117699" indent="-162900" algn="l" rtl="0" eaLnBrk="1" fontAlgn="base" hangingPunct="1">
        <a:spcBef>
          <a:spcPct val="20000"/>
        </a:spcBef>
        <a:spcAft>
          <a:spcPct val="0"/>
        </a:spcAft>
        <a:buChar char="»"/>
        <a:defRPr sz="1995">
          <a:solidFill>
            <a:schemeClr val="tx1"/>
          </a:solidFill>
          <a:latin typeface="+mn-lt"/>
        </a:defRPr>
      </a:lvl7pPr>
      <a:lvl8pPr marL="2443499" indent="-162900" algn="l" rtl="0" eaLnBrk="1" fontAlgn="base" hangingPunct="1">
        <a:spcBef>
          <a:spcPct val="20000"/>
        </a:spcBef>
        <a:spcAft>
          <a:spcPct val="0"/>
        </a:spcAft>
        <a:buChar char="»"/>
        <a:defRPr sz="1995">
          <a:solidFill>
            <a:schemeClr val="tx1"/>
          </a:solidFill>
          <a:latin typeface="+mn-lt"/>
        </a:defRPr>
      </a:lvl8pPr>
      <a:lvl9pPr marL="2769299" indent="-162900" algn="l" rtl="0" eaLnBrk="1" fontAlgn="base" hangingPunct="1">
        <a:spcBef>
          <a:spcPct val="20000"/>
        </a:spcBef>
        <a:spcAft>
          <a:spcPct val="0"/>
        </a:spcAft>
        <a:buChar char="»"/>
        <a:defRPr sz="1995">
          <a:solidFill>
            <a:schemeClr val="tx1"/>
          </a:solidFill>
          <a:latin typeface="+mn-lt"/>
        </a:defRPr>
      </a:lvl9pPr>
    </p:bodyStyle>
    <p:otherStyle>
      <a:defPPr>
        <a:defRPr lang="en-US"/>
      </a:defPPr>
      <a:lvl1pPr marL="0" algn="l" defTabSz="651600" rtl="0" eaLnBrk="1" latinLnBrk="0" hangingPunct="1">
        <a:defRPr sz="1283" kern="1200">
          <a:solidFill>
            <a:schemeClr val="tx1"/>
          </a:solidFill>
          <a:latin typeface="+mn-lt"/>
          <a:ea typeface="+mn-ea"/>
          <a:cs typeface="+mn-cs"/>
        </a:defRPr>
      </a:lvl1pPr>
      <a:lvl2pPr marL="325800" algn="l" defTabSz="651600" rtl="0" eaLnBrk="1" latinLnBrk="0" hangingPunct="1">
        <a:defRPr sz="1283" kern="1200">
          <a:solidFill>
            <a:schemeClr val="tx1"/>
          </a:solidFill>
          <a:latin typeface="+mn-lt"/>
          <a:ea typeface="+mn-ea"/>
          <a:cs typeface="+mn-cs"/>
        </a:defRPr>
      </a:lvl2pPr>
      <a:lvl3pPr marL="651600" algn="l" defTabSz="651600" rtl="0" eaLnBrk="1" latinLnBrk="0" hangingPunct="1">
        <a:defRPr sz="1283" kern="1200">
          <a:solidFill>
            <a:schemeClr val="tx1"/>
          </a:solidFill>
          <a:latin typeface="+mn-lt"/>
          <a:ea typeface="+mn-ea"/>
          <a:cs typeface="+mn-cs"/>
        </a:defRPr>
      </a:lvl3pPr>
      <a:lvl4pPr marL="977400" algn="l" defTabSz="651600" rtl="0" eaLnBrk="1" latinLnBrk="0" hangingPunct="1">
        <a:defRPr sz="1283" kern="1200">
          <a:solidFill>
            <a:schemeClr val="tx1"/>
          </a:solidFill>
          <a:latin typeface="+mn-lt"/>
          <a:ea typeface="+mn-ea"/>
          <a:cs typeface="+mn-cs"/>
        </a:defRPr>
      </a:lvl4pPr>
      <a:lvl5pPr marL="1303200" algn="l" defTabSz="651600" rtl="0" eaLnBrk="1" latinLnBrk="0" hangingPunct="1">
        <a:defRPr sz="1283" kern="1200">
          <a:solidFill>
            <a:schemeClr val="tx1"/>
          </a:solidFill>
          <a:latin typeface="+mn-lt"/>
          <a:ea typeface="+mn-ea"/>
          <a:cs typeface="+mn-cs"/>
        </a:defRPr>
      </a:lvl5pPr>
      <a:lvl6pPr marL="1628999" algn="l" defTabSz="651600" rtl="0" eaLnBrk="1" latinLnBrk="0" hangingPunct="1">
        <a:defRPr sz="1283" kern="1200">
          <a:solidFill>
            <a:schemeClr val="tx1"/>
          </a:solidFill>
          <a:latin typeface="+mn-lt"/>
          <a:ea typeface="+mn-ea"/>
          <a:cs typeface="+mn-cs"/>
        </a:defRPr>
      </a:lvl6pPr>
      <a:lvl7pPr marL="1954799" algn="l" defTabSz="651600" rtl="0" eaLnBrk="1" latinLnBrk="0" hangingPunct="1">
        <a:defRPr sz="1283" kern="1200">
          <a:solidFill>
            <a:schemeClr val="tx1"/>
          </a:solidFill>
          <a:latin typeface="+mn-lt"/>
          <a:ea typeface="+mn-ea"/>
          <a:cs typeface="+mn-cs"/>
        </a:defRPr>
      </a:lvl7pPr>
      <a:lvl8pPr marL="2280599" algn="l" defTabSz="651600" rtl="0" eaLnBrk="1" latinLnBrk="0" hangingPunct="1">
        <a:defRPr sz="1283" kern="1200">
          <a:solidFill>
            <a:schemeClr val="tx1"/>
          </a:solidFill>
          <a:latin typeface="+mn-lt"/>
          <a:ea typeface="+mn-ea"/>
          <a:cs typeface="+mn-cs"/>
        </a:defRPr>
      </a:lvl8pPr>
      <a:lvl9pPr marL="2606399" algn="l" defTabSz="651600" rtl="0" eaLnBrk="1" latinLnBrk="0" hangingPunct="1">
        <a:defRPr sz="1283"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rot="16200000">
            <a:off x="4519313" y="525160"/>
            <a:ext cx="105382" cy="9144001"/>
          </a:xfrm>
          <a:prstGeom prst="rect">
            <a:avLst/>
          </a:prstGeom>
          <a:solidFill>
            <a:srgbClr val="4F2D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endParaRPr lang="en-US" dirty="0">
              <a:solidFill>
                <a:prstClr val="white"/>
              </a:solidFill>
            </a:endParaRPr>
          </a:p>
        </p:txBody>
      </p:sp>
      <p:pic>
        <p:nvPicPr>
          <p:cNvPr id="10" name="Picture 9"/>
          <p:cNvPicPr>
            <a:picLocks noChangeAspect="1"/>
          </p:cNvPicPr>
          <p:nvPr userDrawn="1"/>
        </p:nvPicPr>
        <p:blipFill rotWithShape="1">
          <a:blip r:embed="rId2" cstate="print">
            <a:extLst>
              <a:ext uri="{28A0092B-C50C-407E-A947-70E740481C1C}">
                <a14:useLocalDpi xmlns:a14="http://schemas.microsoft.com/office/drawing/2010/main" val="0"/>
              </a:ext>
            </a:extLst>
          </a:blip>
          <a:srcRect r="19546" b="24029"/>
          <a:stretch/>
        </p:blipFill>
        <p:spPr>
          <a:xfrm rot="16200000">
            <a:off x="8352408" y="-537592"/>
            <a:ext cx="254000" cy="1329185"/>
          </a:xfrm>
          <a:prstGeom prst="rect">
            <a:avLst/>
          </a:prstGeom>
        </p:spPr>
      </p:pic>
      <p:sp>
        <p:nvSpPr>
          <p:cNvPr id="11" name="TextBox 10"/>
          <p:cNvSpPr txBox="1"/>
          <p:nvPr userDrawn="1"/>
        </p:nvSpPr>
        <p:spPr>
          <a:xfrm>
            <a:off x="7974124" y="4866132"/>
            <a:ext cx="1083733" cy="161583"/>
          </a:xfrm>
          <a:prstGeom prst="rect">
            <a:avLst/>
          </a:prstGeom>
          <a:noFill/>
        </p:spPr>
        <p:txBody>
          <a:bodyPr wrap="square" rtlCol="0">
            <a:spAutoFit/>
          </a:bodyPr>
          <a:lstStyle/>
          <a:p>
            <a:pPr algn="r"/>
            <a:fld id="{F28C7CC6-8B9F-419C-87FA-C1426B138908}" type="slidenum">
              <a:rPr lang="en-US" sz="450" smtClean="0">
                <a:solidFill>
                  <a:srgbClr val="444444">
                    <a:lumMod val="75000"/>
                    <a:lumOff val="25000"/>
                  </a:srgbClr>
                </a:solidFill>
                <a:latin typeface="GT Walsheim Light" panose="02000503030000020003" pitchFamily="50" charset="0"/>
              </a:rPr>
              <a:pPr algn="r"/>
              <a:t>‹#›</a:t>
            </a:fld>
            <a:endParaRPr lang="en-US" sz="506" dirty="0">
              <a:solidFill>
                <a:srgbClr val="444444">
                  <a:lumMod val="75000"/>
                  <a:lumOff val="25000"/>
                </a:srgbClr>
              </a:solidFill>
              <a:latin typeface="GT Walsheim Light" panose="02000503030000020003" pitchFamily="50" charset="0"/>
            </a:endParaRPr>
          </a:p>
        </p:txBody>
      </p:sp>
      <p:cxnSp>
        <p:nvCxnSpPr>
          <p:cNvPr id="3" name="Straight Connector 2"/>
          <p:cNvCxnSpPr/>
          <p:nvPr userDrawn="1"/>
        </p:nvCxnSpPr>
        <p:spPr>
          <a:xfrm>
            <a:off x="0" y="5032839"/>
            <a:ext cx="9144000" cy="0"/>
          </a:xfrm>
          <a:prstGeom prst="line">
            <a:avLst/>
          </a:prstGeom>
          <a:ln w="38100">
            <a:solidFill>
              <a:srgbClr val="2EB7C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0" y="5013083"/>
            <a:ext cx="9144000" cy="0"/>
          </a:xfrm>
          <a:prstGeom prst="line">
            <a:avLst/>
          </a:prstGeom>
          <a:ln w="57150">
            <a:solidFill>
              <a:srgbClr val="C7BEA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4632827"/>
      </p:ext>
    </p:extLst>
  </p:cSld>
  <p:clrMap bg1="lt1" tx1="dk1" bg2="lt2" tx2="dk2" accent1="accent1" accent2="accent2" accent3="accent3" accent4="accent4" accent5="accent5" accent6="accent6" hlink="hlink" folHlink="folHlink"/>
  <p:txStyles>
    <p:titleStyle>
      <a:lvl1pPr algn="l" defTabSz="514350" rtl="0" eaLnBrk="1" latinLnBrk="0" hangingPunct="1">
        <a:lnSpc>
          <a:spcPct val="90000"/>
        </a:lnSpc>
        <a:spcBef>
          <a:spcPct val="0"/>
        </a:spcBef>
        <a:buNone/>
        <a:defRPr sz="2475" kern="1200">
          <a:solidFill>
            <a:schemeClr val="tx1"/>
          </a:solidFill>
          <a:latin typeface="+mj-lt"/>
          <a:ea typeface="+mj-ea"/>
          <a:cs typeface="+mj-cs"/>
        </a:defRPr>
      </a:lvl1pPr>
    </p:titleStyle>
    <p:bodyStyle>
      <a:lvl1pPr marL="128588" indent="-128588" algn="l" defTabSz="514350" rtl="0" eaLnBrk="1" latinLnBrk="0" hangingPunct="1">
        <a:lnSpc>
          <a:spcPct val="90000"/>
        </a:lnSpc>
        <a:spcBef>
          <a:spcPts val="563"/>
        </a:spcBef>
        <a:buFont typeface="Arial" panose="020B0604020202020204" pitchFamily="34" charset="0"/>
        <a:buChar char="•"/>
        <a:defRPr sz="1575" kern="1200">
          <a:solidFill>
            <a:schemeClr val="tx1"/>
          </a:solidFill>
          <a:latin typeface="+mn-lt"/>
          <a:ea typeface="+mn-ea"/>
          <a:cs typeface="+mn-cs"/>
        </a:defRPr>
      </a:lvl1pPr>
      <a:lvl2pPr marL="385763" indent="-128588" algn="l" defTabSz="514350" rtl="0" eaLnBrk="1" latinLnBrk="0" hangingPunct="1">
        <a:lnSpc>
          <a:spcPct val="90000"/>
        </a:lnSpc>
        <a:spcBef>
          <a:spcPts val="281"/>
        </a:spcBef>
        <a:buFont typeface="Arial" panose="020B0604020202020204" pitchFamily="34" charset="0"/>
        <a:buChar char="•"/>
        <a:defRPr sz="1350" kern="1200">
          <a:solidFill>
            <a:schemeClr val="tx1"/>
          </a:solidFill>
          <a:latin typeface="+mn-lt"/>
          <a:ea typeface="+mn-ea"/>
          <a:cs typeface="+mn-cs"/>
        </a:defRPr>
      </a:lvl2pPr>
      <a:lvl3pPr marL="642938" indent="-128588" algn="l" defTabSz="514350" rtl="0" eaLnBrk="1" latinLnBrk="0" hangingPunct="1">
        <a:lnSpc>
          <a:spcPct val="90000"/>
        </a:lnSpc>
        <a:spcBef>
          <a:spcPts val="281"/>
        </a:spcBef>
        <a:buFont typeface="Arial" panose="020B0604020202020204" pitchFamily="34" charset="0"/>
        <a:buChar char="•"/>
        <a:defRPr sz="1125" kern="1200">
          <a:solidFill>
            <a:schemeClr val="tx1"/>
          </a:solidFill>
          <a:latin typeface="+mn-lt"/>
          <a:ea typeface="+mn-ea"/>
          <a:cs typeface="+mn-cs"/>
        </a:defRPr>
      </a:lvl3pPr>
      <a:lvl4pPr marL="9001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4pPr>
      <a:lvl5pPr marL="11572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5pPr>
      <a:lvl6pPr marL="141446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6pPr>
      <a:lvl7pPr marL="167163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7pPr>
      <a:lvl8pPr marL="19288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8pPr>
      <a:lvl9pPr marL="21859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9pPr>
    </p:bodyStyle>
    <p:other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88">
          <p15:clr>
            <a:srgbClr val="F26B43"/>
          </p15:clr>
        </p15:guide>
        <p15:guide id="2" pos="432">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 name="Title Placeholder"/>
          <p:cNvSpPr>
            <a:spLocks noGrp="1" noChangeArrowheads="1"/>
          </p:cNvSpPr>
          <p:nvPr>
            <p:ph type="title"/>
          </p:nvPr>
        </p:nvSpPr>
        <p:spPr bwMode="auto">
          <a:xfrm>
            <a:off x="457200" y="400050"/>
            <a:ext cx="8229601" cy="701278"/>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Click to edit Master title style</a:t>
            </a:r>
          </a:p>
        </p:txBody>
      </p:sp>
      <p:sp>
        <p:nvSpPr>
          <p:cNvPr id="9" name="Text Placeholder"/>
          <p:cNvSpPr>
            <a:spLocks noGrp="1" noChangeArrowheads="1"/>
          </p:cNvSpPr>
          <p:nvPr>
            <p:ph type="body" idx="1"/>
          </p:nvPr>
        </p:nvSpPr>
        <p:spPr bwMode="auto">
          <a:xfrm>
            <a:off x="457201" y="1428749"/>
            <a:ext cx="8229600" cy="3117339"/>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 </a:t>
            </a:r>
          </a:p>
        </p:txBody>
      </p:sp>
    </p:spTree>
    <p:extLst>
      <p:ext uri="{BB962C8B-B14F-4D97-AF65-F5344CB8AC3E}">
        <p14:creationId xmlns:p14="http://schemas.microsoft.com/office/powerpoint/2010/main" val="2004781517"/>
      </p:ext>
    </p:extLst>
  </p:cSld>
  <p:clrMap bg1="lt1" tx1="dk1" bg2="lt2" tx2="dk2" accent1="accent1" accent2="accent2" accent3="accent3" accent4="accent4" accent5="accent5" accent6="accent6" hlink="hlink" folHlink="folHlink"/>
  <p:sldLayoutIdLst>
    <p:sldLayoutId id="2147483842" r:id="rId1"/>
    <p:sldLayoutId id="2147483843" r:id="rId2"/>
    <p:sldLayoutId id="2147483844" r:id="rId3"/>
    <p:sldLayoutId id="2147483845" r:id="rId4"/>
    <p:sldLayoutId id="2147483846" r:id="rId5"/>
    <p:sldLayoutId id="2147483847" r:id="rId6"/>
    <p:sldLayoutId id="2147483848" r:id="rId7"/>
    <p:sldLayoutId id="2147483849" r:id="rId8"/>
    <p:sldLayoutId id="2147483850" r:id="rId9"/>
    <p:sldLayoutId id="2147483851" r:id="rId10"/>
    <p:sldLayoutId id="2147483852" r:id="rId11"/>
    <p:sldLayoutId id="2147483853" r:id="rId12"/>
    <p:sldLayoutId id="2147483854" r:id="rId13"/>
    <p:sldLayoutId id="2147483855" r:id="rId14"/>
    <p:sldLayoutId id="2147483856" r:id="rId15"/>
    <p:sldLayoutId id="2147483857" r:id="rId16"/>
    <p:sldLayoutId id="2147483858" r:id="rId17"/>
    <p:sldLayoutId id="2147483859" r:id="rId18"/>
    <p:sldLayoutId id="2147483860" r:id="rId19"/>
    <p:sldLayoutId id="2147483861" r:id="rId20"/>
  </p:sldLayoutIdLst>
  <p:timing>
    <p:tnLst>
      <p:par>
        <p:cTn id="1" dur="indefinite" restart="never" nodeType="tmRoot"/>
      </p:par>
    </p:tnLst>
  </p:timing>
  <p:hf hdr="0" ftr="0" dt="0"/>
  <p:txStyles>
    <p:titleStyle>
      <a:lvl1pPr algn="l" rtl="0" eaLnBrk="1" fontAlgn="base" hangingPunct="1">
        <a:lnSpc>
          <a:spcPct val="85000"/>
        </a:lnSpc>
        <a:spcBef>
          <a:spcPct val="0"/>
        </a:spcBef>
        <a:spcAft>
          <a:spcPct val="0"/>
        </a:spcAft>
        <a:defRPr sz="3600" b="1">
          <a:solidFill>
            <a:srgbClr val="3D1C6C"/>
          </a:solidFill>
          <a:latin typeface="GT Walsheim Medium" panose="02000603040000020003" pitchFamily="50" charset="0"/>
          <a:ea typeface="+mj-ea"/>
          <a:cs typeface="Arial" panose="020B0604020202020204" pitchFamily="34" charset="0"/>
        </a:defRPr>
      </a:lvl1pPr>
      <a:lvl2pPr algn="l" rtl="0" eaLnBrk="1" fontAlgn="base" hangingPunct="1">
        <a:spcBef>
          <a:spcPct val="0"/>
        </a:spcBef>
        <a:spcAft>
          <a:spcPct val="0"/>
        </a:spcAft>
        <a:defRPr sz="2800">
          <a:solidFill>
            <a:schemeClr val="tx2"/>
          </a:solidFill>
          <a:latin typeface="Arial" charset="0"/>
        </a:defRPr>
      </a:lvl2pPr>
      <a:lvl3pPr algn="l" rtl="0" eaLnBrk="1" fontAlgn="base" hangingPunct="1">
        <a:spcBef>
          <a:spcPct val="0"/>
        </a:spcBef>
        <a:spcAft>
          <a:spcPct val="0"/>
        </a:spcAft>
        <a:defRPr sz="2800">
          <a:solidFill>
            <a:schemeClr val="tx2"/>
          </a:solidFill>
          <a:latin typeface="Arial" charset="0"/>
        </a:defRPr>
      </a:lvl3pPr>
      <a:lvl4pPr algn="l" rtl="0" eaLnBrk="1" fontAlgn="base" hangingPunct="1">
        <a:spcBef>
          <a:spcPct val="0"/>
        </a:spcBef>
        <a:spcAft>
          <a:spcPct val="0"/>
        </a:spcAft>
        <a:defRPr sz="2800">
          <a:solidFill>
            <a:schemeClr val="tx2"/>
          </a:solidFill>
          <a:latin typeface="Arial" charset="0"/>
        </a:defRPr>
      </a:lvl4pPr>
      <a:lvl5pPr algn="l" rtl="0" eaLnBrk="1" fontAlgn="base" hangingPunct="1">
        <a:spcBef>
          <a:spcPct val="0"/>
        </a:spcBef>
        <a:spcAft>
          <a:spcPct val="0"/>
        </a:spcAft>
        <a:defRPr sz="2800">
          <a:solidFill>
            <a:schemeClr val="tx2"/>
          </a:solidFill>
          <a:latin typeface="Arial" charset="0"/>
        </a:defRPr>
      </a:lvl5pPr>
      <a:lvl6pPr marL="457200" algn="l" rtl="0" eaLnBrk="1" fontAlgn="base" hangingPunct="1">
        <a:spcBef>
          <a:spcPct val="0"/>
        </a:spcBef>
        <a:spcAft>
          <a:spcPct val="0"/>
        </a:spcAft>
        <a:defRPr sz="2800">
          <a:solidFill>
            <a:schemeClr val="tx2"/>
          </a:solidFill>
          <a:latin typeface="Arial" charset="0"/>
        </a:defRPr>
      </a:lvl6pPr>
      <a:lvl7pPr marL="914400" algn="l" rtl="0" eaLnBrk="1" fontAlgn="base" hangingPunct="1">
        <a:spcBef>
          <a:spcPct val="0"/>
        </a:spcBef>
        <a:spcAft>
          <a:spcPct val="0"/>
        </a:spcAft>
        <a:defRPr sz="2800">
          <a:solidFill>
            <a:schemeClr val="tx2"/>
          </a:solidFill>
          <a:latin typeface="Arial" charset="0"/>
        </a:defRPr>
      </a:lvl7pPr>
      <a:lvl8pPr marL="1371600" algn="l" rtl="0" eaLnBrk="1" fontAlgn="base" hangingPunct="1">
        <a:spcBef>
          <a:spcPct val="0"/>
        </a:spcBef>
        <a:spcAft>
          <a:spcPct val="0"/>
        </a:spcAft>
        <a:defRPr sz="2800">
          <a:solidFill>
            <a:schemeClr val="tx2"/>
          </a:solidFill>
          <a:latin typeface="Arial" charset="0"/>
        </a:defRPr>
      </a:lvl8pPr>
      <a:lvl9pPr marL="1828800" algn="l" rtl="0" eaLnBrk="1" fontAlgn="base" hangingPunct="1">
        <a:spcBef>
          <a:spcPct val="0"/>
        </a:spcBef>
        <a:spcAft>
          <a:spcPct val="0"/>
        </a:spcAft>
        <a:defRPr sz="2800">
          <a:solidFill>
            <a:schemeClr val="tx2"/>
          </a:solidFill>
          <a:latin typeface="Arial" charset="0"/>
        </a:defRPr>
      </a:lvl9pPr>
    </p:titleStyle>
    <p:bodyStyle>
      <a:lvl1pPr marL="0" indent="0" algn="l" rtl="0" eaLnBrk="1" fontAlgn="base" hangingPunct="1">
        <a:spcBef>
          <a:spcPct val="20000"/>
        </a:spcBef>
        <a:spcAft>
          <a:spcPct val="0"/>
        </a:spcAft>
        <a:buNone/>
        <a:defRPr sz="1800">
          <a:solidFill>
            <a:sysClr val="windowText" lastClr="000000"/>
          </a:solidFill>
          <a:latin typeface="GT Walsheim Medium" panose="02000603040000020003" pitchFamily="50" charset="0"/>
          <a:ea typeface="+mn-ea"/>
          <a:cs typeface="Arial" panose="020B0604020202020204" pitchFamily="34" charset="0"/>
        </a:defRPr>
      </a:lvl1pPr>
      <a:lvl2pPr marL="742950" indent="-285750" algn="l" rtl="0" eaLnBrk="1" fontAlgn="base" hangingPunct="1">
        <a:spcBef>
          <a:spcPct val="20000"/>
        </a:spcBef>
        <a:spcAft>
          <a:spcPct val="0"/>
        </a:spcAft>
        <a:buFont typeface="Arial"/>
        <a:buChar char="•"/>
        <a:defRPr sz="1800">
          <a:solidFill>
            <a:sysClr val="windowText" lastClr="000000"/>
          </a:solidFill>
          <a:latin typeface="GT Walsheim Medium" panose="02000603040000020003" pitchFamily="50" charset="0"/>
          <a:cs typeface="Arial" panose="020B0604020202020204" pitchFamily="34" charset="0"/>
        </a:defRPr>
      </a:lvl2pPr>
      <a:lvl3pPr marL="1200150" indent="-285750" algn="l" rtl="0" eaLnBrk="1" fontAlgn="base" hangingPunct="1">
        <a:spcBef>
          <a:spcPct val="20000"/>
        </a:spcBef>
        <a:spcAft>
          <a:spcPct val="0"/>
        </a:spcAft>
        <a:buFont typeface="Arial"/>
        <a:buChar char="•"/>
        <a:defRPr sz="1800">
          <a:solidFill>
            <a:sysClr val="windowText" lastClr="000000"/>
          </a:solidFill>
          <a:latin typeface="GT Walsheim Medium" panose="02000603040000020003" pitchFamily="50" charset="0"/>
          <a:cs typeface="Arial" panose="020B0604020202020204" pitchFamily="34" charset="0"/>
        </a:defRPr>
      </a:lvl3pPr>
      <a:lvl4pPr marL="1657350" indent="-285750" algn="l" rtl="0" eaLnBrk="1" fontAlgn="base" hangingPunct="1">
        <a:spcBef>
          <a:spcPct val="20000"/>
        </a:spcBef>
        <a:spcAft>
          <a:spcPct val="0"/>
        </a:spcAft>
        <a:buFont typeface="Arial"/>
        <a:buChar char="•"/>
        <a:defRPr sz="1800">
          <a:solidFill>
            <a:sysClr val="windowText" lastClr="000000"/>
          </a:solidFill>
          <a:latin typeface="GT Walsheim Medium" panose="02000603040000020003" pitchFamily="50" charset="0"/>
          <a:cs typeface="Arial" panose="020B0604020202020204" pitchFamily="34" charset="0"/>
        </a:defRPr>
      </a:lvl4pPr>
      <a:lvl5pPr marL="2114550" indent="-285750" algn="l" rtl="0" eaLnBrk="1" fontAlgn="base" hangingPunct="1">
        <a:spcBef>
          <a:spcPct val="20000"/>
        </a:spcBef>
        <a:spcAft>
          <a:spcPct val="0"/>
        </a:spcAft>
        <a:buFont typeface="Arial"/>
        <a:buChar char="•"/>
        <a:defRPr sz="1800">
          <a:solidFill>
            <a:sysClr val="windowText" lastClr="000000"/>
          </a:solidFill>
          <a:latin typeface="GT Walsheim Medium" panose="02000603040000020003" pitchFamily="50" charset="0"/>
          <a:cs typeface="Arial" panose="020B0604020202020204" pitchFamily="34" charset="0"/>
        </a:defRPr>
      </a:lvl5pPr>
      <a:lvl6pPr marL="2514600" indent="-228600" algn="l" rtl="0" eaLnBrk="1" fontAlgn="base" hangingPunct="1">
        <a:spcBef>
          <a:spcPct val="20000"/>
        </a:spcBef>
        <a:spcAft>
          <a:spcPct val="0"/>
        </a:spcAft>
        <a:buChar char="»"/>
        <a:defRPr sz="2800">
          <a:solidFill>
            <a:schemeClr val="tx1"/>
          </a:solidFill>
          <a:latin typeface="+mn-lt"/>
        </a:defRPr>
      </a:lvl6pPr>
      <a:lvl7pPr marL="2971800" indent="-228600" algn="l" rtl="0" eaLnBrk="1" fontAlgn="base" hangingPunct="1">
        <a:spcBef>
          <a:spcPct val="20000"/>
        </a:spcBef>
        <a:spcAft>
          <a:spcPct val="0"/>
        </a:spcAft>
        <a:buChar char="»"/>
        <a:defRPr sz="2800">
          <a:solidFill>
            <a:schemeClr val="tx1"/>
          </a:solidFill>
          <a:latin typeface="+mn-lt"/>
        </a:defRPr>
      </a:lvl7pPr>
      <a:lvl8pPr marL="3429000" indent="-228600" algn="l" rtl="0" eaLnBrk="1" fontAlgn="base" hangingPunct="1">
        <a:spcBef>
          <a:spcPct val="20000"/>
        </a:spcBef>
        <a:spcAft>
          <a:spcPct val="0"/>
        </a:spcAft>
        <a:buChar char="»"/>
        <a:defRPr sz="2800">
          <a:solidFill>
            <a:schemeClr val="tx1"/>
          </a:solidFill>
          <a:latin typeface="+mn-lt"/>
        </a:defRPr>
      </a:lvl8pPr>
      <a:lvl9pPr marL="3886200" indent="-228600" algn="l" rtl="0" eaLnBrk="1" fontAlgn="base" hangingPunct="1">
        <a:spcBef>
          <a:spcPct val="20000"/>
        </a:spcBef>
        <a:spcAft>
          <a:spcPct val="0"/>
        </a:spcAft>
        <a:buChar char="»"/>
        <a:defRPr sz="28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916">
          <p15:clr>
            <a:srgbClr val="F26B43"/>
          </p15:clr>
        </p15:guide>
        <p15:guide id="2" pos="288">
          <p15:clr>
            <a:srgbClr val="F26B43"/>
          </p15:clr>
        </p15:guide>
        <p15:guide id="3" pos="5472">
          <p15:clr>
            <a:srgbClr val="F26B43"/>
          </p15:clr>
        </p15:guide>
        <p15:guide id="4" orient="horz" pos="252">
          <p15:clr>
            <a:srgbClr val="F26B43"/>
          </p15:clr>
        </p15:guide>
        <p15:guide id="5" pos="648">
          <p15:clr>
            <a:srgbClr val="F26B43"/>
          </p15:clr>
        </p15:guide>
        <p15:guide id="6" pos="720">
          <p15:clr>
            <a:srgbClr val="F26B43"/>
          </p15:clr>
        </p15:guide>
        <p15:guide id="7" pos="1080">
          <p15:clr>
            <a:srgbClr val="F26B43"/>
          </p15:clr>
        </p15:guide>
        <p15:guide id="8" pos="2928">
          <p15:clr>
            <a:srgbClr val="F26B43"/>
          </p15:clr>
        </p15:guide>
        <p15:guide id="9" pos="1152">
          <p15:clr>
            <a:srgbClr val="F26B43"/>
          </p15:clr>
        </p15:guide>
        <p15:guide id="10" pos="1536">
          <p15:clr>
            <a:srgbClr val="F26B43"/>
          </p15:clr>
        </p15:guide>
        <p15:guide id="11" pos="1608">
          <p15:clr>
            <a:srgbClr val="F26B43"/>
          </p15:clr>
        </p15:guide>
        <p15:guide id="12" pos="1968">
          <p15:clr>
            <a:srgbClr val="F26B43"/>
          </p15:clr>
        </p15:guide>
        <p15:guide id="13" pos="2040">
          <p15:clr>
            <a:srgbClr val="F26B43"/>
          </p15:clr>
        </p15:guide>
        <p15:guide id="14" pos="2400">
          <p15:clr>
            <a:srgbClr val="F26B43"/>
          </p15:clr>
        </p15:guide>
        <p15:guide id="15" pos="2472">
          <p15:clr>
            <a:srgbClr val="F26B43"/>
          </p15:clr>
        </p15:guide>
        <p15:guide id="16" pos="2856">
          <p15:clr>
            <a:srgbClr val="F26B43"/>
          </p15:clr>
        </p15:guide>
        <p15:guide id="17" pos="3288">
          <p15:clr>
            <a:srgbClr val="F26B43"/>
          </p15:clr>
        </p15:guide>
        <p15:guide id="18" pos="3360">
          <p15:clr>
            <a:srgbClr val="F26B43"/>
          </p15:clr>
        </p15:guide>
        <p15:guide id="19" pos="3720">
          <p15:clr>
            <a:srgbClr val="F26B43"/>
          </p15:clr>
        </p15:guide>
        <p15:guide id="20" pos="3792">
          <p15:clr>
            <a:srgbClr val="F26B43"/>
          </p15:clr>
        </p15:guide>
        <p15:guide id="21" pos="4152">
          <p15:clr>
            <a:srgbClr val="F26B43"/>
          </p15:clr>
        </p15:guide>
        <p15:guide id="22" pos="4224">
          <p15:clr>
            <a:srgbClr val="F26B43"/>
          </p15:clr>
        </p15:guide>
        <p15:guide id="23" pos="4608">
          <p15:clr>
            <a:srgbClr val="F26B43"/>
          </p15:clr>
        </p15:guide>
        <p15:guide id="24" pos="4680">
          <p15:clr>
            <a:srgbClr val="F26B43"/>
          </p15:clr>
        </p15:guide>
        <p15:guide id="25" pos="5040">
          <p15:clr>
            <a:srgbClr val="F26B43"/>
          </p15:clr>
        </p15:guide>
        <p15:guide id="26" pos="5112">
          <p15:clr>
            <a:srgbClr val="F26B43"/>
          </p15:clr>
        </p15:guide>
        <p15:guide id="27" orient="horz" pos="636">
          <p15:clr>
            <a:srgbClr val="F26B43"/>
          </p15:clr>
        </p15:guide>
        <p15:guide id="28" orient="horz" pos="1020">
          <p15:clr>
            <a:srgbClr val="F26B43"/>
          </p15:clr>
        </p15:guide>
        <p15:guide id="29" orient="horz" pos="1380">
          <p15:clr>
            <a:srgbClr val="F26B43"/>
          </p15:clr>
        </p15:guide>
        <p15:guide id="30" orient="horz" pos="1764">
          <p15:clr>
            <a:srgbClr val="F26B43"/>
          </p15:clr>
        </p15:guide>
        <p15:guide id="31" orient="horz" pos="2148">
          <p15:clr>
            <a:srgbClr val="F26B43"/>
          </p15:clr>
        </p15:guide>
        <p15:guide id="32" orient="horz" pos="2508">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 name="Title Placeholder"/>
          <p:cNvSpPr>
            <a:spLocks noGrp="1" noChangeArrowheads="1"/>
          </p:cNvSpPr>
          <p:nvPr>
            <p:ph type="title"/>
          </p:nvPr>
        </p:nvSpPr>
        <p:spPr bwMode="auto">
          <a:xfrm>
            <a:off x="457200" y="400050"/>
            <a:ext cx="8229601" cy="701278"/>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Click to edit Master title style</a:t>
            </a:r>
          </a:p>
        </p:txBody>
      </p:sp>
      <p:sp>
        <p:nvSpPr>
          <p:cNvPr id="9" name="Text Placeholder"/>
          <p:cNvSpPr>
            <a:spLocks noGrp="1" noChangeArrowheads="1"/>
          </p:cNvSpPr>
          <p:nvPr>
            <p:ph type="body" idx="1"/>
          </p:nvPr>
        </p:nvSpPr>
        <p:spPr bwMode="auto">
          <a:xfrm>
            <a:off x="457201" y="1428749"/>
            <a:ext cx="8229600" cy="3117339"/>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 </a:t>
            </a:r>
          </a:p>
        </p:txBody>
      </p:sp>
    </p:spTree>
    <p:extLst>
      <p:ext uri="{BB962C8B-B14F-4D97-AF65-F5344CB8AC3E}">
        <p14:creationId xmlns:p14="http://schemas.microsoft.com/office/powerpoint/2010/main" val="1158077803"/>
      </p:ext>
    </p:extLst>
  </p:cSld>
  <p:clrMap bg1="lt1" tx1="dk1" bg2="lt2" tx2="dk2" accent1="accent1" accent2="accent2" accent3="accent3" accent4="accent4" accent5="accent5" accent6="accent6" hlink="hlink" folHlink="folHlink"/>
  <p:sldLayoutIdLst>
    <p:sldLayoutId id="2147483863" r:id="rId1"/>
    <p:sldLayoutId id="2147483864" r:id="rId2"/>
    <p:sldLayoutId id="2147483865" r:id="rId3"/>
    <p:sldLayoutId id="2147483866" r:id="rId4"/>
    <p:sldLayoutId id="2147483867" r:id="rId5"/>
    <p:sldLayoutId id="2147483868" r:id="rId6"/>
    <p:sldLayoutId id="2147483869" r:id="rId7"/>
    <p:sldLayoutId id="2147483870" r:id="rId8"/>
    <p:sldLayoutId id="2147483871" r:id="rId9"/>
    <p:sldLayoutId id="2147483872" r:id="rId10"/>
    <p:sldLayoutId id="2147483873" r:id="rId11"/>
    <p:sldLayoutId id="2147483874" r:id="rId12"/>
    <p:sldLayoutId id="2147483875" r:id="rId13"/>
    <p:sldLayoutId id="2147483876" r:id="rId14"/>
    <p:sldLayoutId id="2147483877" r:id="rId15"/>
    <p:sldLayoutId id="2147483878" r:id="rId16"/>
    <p:sldLayoutId id="2147483879" r:id="rId17"/>
    <p:sldLayoutId id="2147483880" r:id="rId18"/>
    <p:sldLayoutId id="2147483881" r:id="rId19"/>
    <p:sldLayoutId id="2147483882" r:id="rId20"/>
  </p:sldLayoutIdLst>
  <p:timing>
    <p:tnLst>
      <p:par>
        <p:cTn id="1" dur="indefinite" restart="never" nodeType="tmRoot"/>
      </p:par>
    </p:tnLst>
  </p:timing>
  <p:hf hdr="0" ftr="0" dt="0"/>
  <p:txStyles>
    <p:titleStyle>
      <a:lvl1pPr algn="l" rtl="0" eaLnBrk="1" fontAlgn="base" hangingPunct="1">
        <a:lnSpc>
          <a:spcPct val="85000"/>
        </a:lnSpc>
        <a:spcBef>
          <a:spcPct val="0"/>
        </a:spcBef>
        <a:spcAft>
          <a:spcPct val="0"/>
        </a:spcAft>
        <a:defRPr sz="3600" b="1">
          <a:solidFill>
            <a:srgbClr val="3D1C6C"/>
          </a:solidFill>
          <a:latin typeface="GT Walsheim Medium" panose="02000603040000020003" pitchFamily="50" charset="0"/>
          <a:ea typeface="+mj-ea"/>
          <a:cs typeface="Arial" panose="020B0604020202020204" pitchFamily="34" charset="0"/>
        </a:defRPr>
      </a:lvl1pPr>
      <a:lvl2pPr algn="l" rtl="0" eaLnBrk="1" fontAlgn="base" hangingPunct="1">
        <a:spcBef>
          <a:spcPct val="0"/>
        </a:spcBef>
        <a:spcAft>
          <a:spcPct val="0"/>
        </a:spcAft>
        <a:defRPr sz="2800">
          <a:solidFill>
            <a:schemeClr val="tx2"/>
          </a:solidFill>
          <a:latin typeface="Arial" charset="0"/>
        </a:defRPr>
      </a:lvl2pPr>
      <a:lvl3pPr algn="l" rtl="0" eaLnBrk="1" fontAlgn="base" hangingPunct="1">
        <a:spcBef>
          <a:spcPct val="0"/>
        </a:spcBef>
        <a:spcAft>
          <a:spcPct val="0"/>
        </a:spcAft>
        <a:defRPr sz="2800">
          <a:solidFill>
            <a:schemeClr val="tx2"/>
          </a:solidFill>
          <a:latin typeface="Arial" charset="0"/>
        </a:defRPr>
      </a:lvl3pPr>
      <a:lvl4pPr algn="l" rtl="0" eaLnBrk="1" fontAlgn="base" hangingPunct="1">
        <a:spcBef>
          <a:spcPct val="0"/>
        </a:spcBef>
        <a:spcAft>
          <a:spcPct val="0"/>
        </a:spcAft>
        <a:defRPr sz="2800">
          <a:solidFill>
            <a:schemeClr val="tx2"/>
          </a:solidFill>
          <a:latin typeface="Arial" charset="0"/>
        </a:defRPr>
      </a:lvl4pPr>
      <a:lvl5pPr algn="l" rtl="0" eaLnBrk="1" fontAlgn="base" hangingPunct="1">
        <a:spcBef>
          <a:spcPct val="0"/>
        </a:spcBef>
        <a:spcAft>
          <a:spcPct val="0"/>
        </a:spcAft>
        <a:defRPr sz="2800">
          <a:solidFill>
            <a:schemeClr val="tx2"/>
          </a:solidFill>
          <a:latin typeface="Arial" charset="0"/>
        </a:defRPr>
      </a:lvl5pPr>
      <a:lvl6pPr marL="457200" algn="l" rtl="0" eaLnBrk="1" fontAlgn="base" hangingPunct="1">
        <a:spcBef>
          <a:spcPct val="0"/>
        </a:spcBef>
        <a:spcAft>
          <a:spcPct val="0"/>
        </a:spcAft>
        <a:defRPr sz="2800">
          <a:solidFill>
            <a:schemeClr val="tx2"/>
          </a:solidFill>
          <a:latin typeface="Arial" charset="0"/>
        </a:defRPr>
      </a:lvl6pPr>
      <a:lvl7pPr marL="914400" algn="l" rtl="0" eaLnBrk="1" fontAlgn="base" hangingPunct="1">
        <a:spcBef>
          <a:spcPct val="0"/>
        </a:spcBef>
        <a:spcAft>
          <a:spcPct val="0"/>
        </a:spcAft>
        <a:defRPr sz="2800">
          <a:solidFill>
            <a:schemeClr val="tx2"/>
          </a:solidFill>
          <a:latin typeface="Arial" charset="0"/>
        </a:defRPr>
      </a:lvl7pPr>
      <a:lvl8pPr marL="1371600" algn="l" rtl="0" eaLnBrk="1" fontAlgn="base" hangingPunct="1">
        <a:spcBef>
          <a:spcPct val="0"/>
        </a:spcBef>
        <a:spcAft>
          <a:spcPct val="0"/>
        </a:spcAft>
        <a:defRPr sz="2800">
          <a:solidFill>
            <a:schemeClr val="tx2"/>
          </a:solidFill>
          <a:latin typeface="Arial" charset="0"/>
        </a:defRPr>
      </a:lvl8pPr>
      <a:lvl9pPr marL="1828800" algn="l" rtl="0" eaLnBrk="1" fontAlgn="base" hangingPunct="1">
        <a:spcBef>
          <a:spcPct val="0"/>
        </a:spcBef>
        <a:spcAft>
          <a:spcPct val="0"/>
        </a:spcAft>
        <a:defRPr sz="2800">
          <a:solidFill>
            <a:schemeClr val="tx2"/>
          </a:solidFill>
          <a:latin typeface="Arial" charset="0"/>
        </a:defRPr>
      </a:lvl9pPr>
    </p:titleStyle>
    <p:bodyStyle>
      <a:lvl1pPr marL="0" indent="0" algn="l" rtl="0" eaLnBrk="1" fontAlgn="base" hangingPunct="1">
        <a:spcBef>
          <a:spcPct val="20000"/>
        </a:spcBef>
        <a:spcAft>
          <a:spcPct val="0"/>
        </a:spcAft>
        <a:buNone/>
        <a:defRPr sz="1800">
          <a:solidFill>
            <a:sysClr val="windowText" lastClr="000000"/>
          </a:solidFill>
          <a:latin typeface="GT Walsheim Medium" panose="02000603040000020003" pitchFamily="50" charset="0"/>
          <a:ea typeface="+mn-ea"/>
          <a:cs typeface="Arial" panose="020B0604020202020204" pitchFamily="34" charset="0"/>
        </a:defRPr>
      </a:lvl1pPr>
      <a:lvl2pPr marL="742950" indent="-285750" algn="l" rtl="0" eaLnBrk="1" fontAlgn="base" hangingPunct="1">
        <a:spcBef>
          <a:spcPct val="20000"/>
        </a:spcBef>
        <a:spcAft>
          <a:spcPct val="0"/>
        </a:spcAft>
        <a:buFont typeface="Arial"/>
        <a:buChar char="•"/>
        <a:defRPr sz="1800">
          <a:solidFill>
            <a:sysClr val="windowText" lastClr="000000"/>
          </a:solidFill>
          <a:latin typeface="GT Walsheim Medium" panose="02000603040000020003" pitchFamily="50" charset="0"/>
          <a:cs typeface="Arial" panose="020B0604020202020204" pitchFamily="34" charset="0"/>
        </a:defRPr>
      </a:lvl2pPr>
      <a:lvl3pPr marL="1200150" indent="-285750" algn="l" rtl="0" eaLnBrk="1" fontAlgn="base" hangingPunct="1">
        <a:spcBef>
          <a:spcPct val="20000"/>
        </a:spcBef>
        <a:spcAft>
          <a:spcPct val="0"/>
        </a:spcAft>
        <a:buFont typeface="Arial"/>
        <a:buChar char="•"/>
        <a:defRPr sz="1800">
          <a:solidFill>
            <a:sysClr val="windowText" lastClr="000000"/>
          </a:solidFill>
          <a:latin typeface="GT Walsheim Medium" panose="02000603040000020003" pitchFamily="50" charset="0"/>
          <a:cs typeface="Arial" panose="020B0604020202020204" pitchFamily="34" charset="0"/>
        </a:defRPr>
      </a:lvl3pPr>
      <a:lvl4pPr marL="1657350" indent="-285750" algn="l" rtl="0" eaLnBrk="1" fontAlgn="base" hangingPunct="1">
        <a:spcBef>
          <a:spcPct val="20000"/>
        </a:spcBef>
        <a:spcAft>
          <a:spcPct val="0"/>
        </a:spcAft>
        <a:buFont typeface="Arial"/>
        <a:buChar char="•"/>
        <a:defRPr sz="1800">
          <a:solidFill>
            <a:sysClr val="windowText" lastClr="000000"/>
          </a:solidFill>
          <a:latin typeface="GT Walsheim Medium" panose="02000603040000020003" pitchFamily="50" charset="0"/>
          <a:cs typeface="Arial" panose="020B0604020202020204" pitchFamily="34" charset="0"/>
        </a:defRPr>
      </a:lvl4pPr>
      <a:lvl5pPr marL="2114550" indent="-285750" algn="l" rtl="0" eaLnBrk="1" fontAlgn="base" hangingPunct="1">
        <a:spcBef>
          <a:spcPct val="20000"/>
        </a:spcBef>
        <a:spcAft>
          <a:spcPct val="0"/>
        </a:spcAft>
        <a:buFont typeface="Arial"/>
        <a:buChar char="•"/>
        <a:defRPr sz="1800">
          <a:solidFill>
            <a:sysClr val="windowText" lastClr="000000"/>
          </a:solidFill>
          <a:latin typeface="GT Walsheim Medium" panose="02000603040000020003" pitchFamily="50" charset="0"/>
          <a:cs typeface="Arial" panose="020B0604020202020204" pitchFamily="34" charset="0"/>
        </a:defRPr>
      </a:lvl5pPr>
      <a:lvl6pPr marL="2514600" indent="-228600" algn="l" rtl="0" eaLnBrk="1" fontAlgn="base" hangingPunct="1">
        <a:spcBef>
          <a:spcPct val="20000"/>
        </a:spcBef>
        <a:spcAft>
          <a:spcPct val="0"/>
        </a:spcAft>
        <a:buChar char="»"/>
        <a:defRPr sz="2800">
          <a:solidFill>
            <a:schemeClr val="tx1"/>
          </a:solidFill>
          <a:latin typeface="+mn-lt"/>
        </a:defRPr>
      </a:lvl6pPr>
      <a:lvl7pPr marL="2971800" indent="-228600" algn="l" rtl="0" eaLnBrk="1" fontAlgn="base" hangingPunct="1">
        <a:spcBef>
          <a:spcPct val="20000"/>
        </a:spcBef>
        <a:spcAft>
          <a:spcPct val="0"/>
        </a:spcAft>
        <a:buChar char="»"/>
        <a:defRPr sz="2800">
          <a:solidFill>
            <a:schemeClr val="tx1"/>
          </a:solidFill>
          <a:latin typeface="+mn-lt"/>
        </a:defRPr>
      </a:lvl7pPr>
      <a:lvl8pPr marL="3429000" indent="-228600" algn="l" rtl="0" eaLnBrk="1" fontAlgn="base" hangingPunct="1">
        <a:spcBef>
          <a:spcPct val="20000"/>
        </a:spcBef>
        <a:spcAft>
          <a:spcPct val="0"/>
        </a:spcAft>
        <a:buChar char="»"/>
        <a:defRPr sz="2800">
          <a:solidFill>
            <a:schemeClr val="tx1"/>
          </a:solidFill>
          <a:latin typeface="+mn-lt"/>
        </a:defRPr>
      </a:lvl8pPr>
      <a:lvl9pPr marL="3886200" indent="-228600" algn="l" rtl="0" eaLnBrk="1" fontAlgn="base" hangingPunct="1">
        <a:spcBef>
          <a:spcPct val="20000"/>
        </a:spcBef>
        <a:spcAft>
          <a:spcPct val="0"/>
        </a:spcAft>
        <a:buChar char="»"/>
        <a:defRPr sz="28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916">
          <p15:clr>
            <a:srgbClr val="F26B43"/>
          </p15:clr>
        </p15:guide>
        <p15:guide id="2" pos="288">
          <p15:clr>
            <a:srgbClr val="F26B43"/>
          </p15:clr>
        </p15:guide>
        <p15:guide id="3" pos="5472">
          <p15:clr>
            <a:srgbClr val="F26B43"/>
          </p15:clr>
        </p15:guide>
        <p15:guide id="4" orient="horz" pos="252">
          <p15:clr>
            <a:srgbClr val="F26B43"/>
          </p15:clr>
        </p15:guide>
        <p15:guide id="5" pos="648">
          <p15:clr>
            <a:srgbClr val="F26B43"/>
          </p15:clr>
        </p15:guide>
        <p15:guide id="6" pos="720">
          <p15:clr>
            <a:srgbClr val="F26B43"/>
          </p15:clr>
        </p15:guide>
        <p15:guide id="7" pos="1080">
          <p15:clr>
            <a:srgbClr val="F26B43"/>
          </p15:clr>
        </p15:guide>
        <p15:guide id="8" pos="2928">
          <p15:clr>
            <a:srgbClr val="F26B43"/>
          </p15:clr>
        </p15:guide>
        <p15:guide id="9" pos="1152">
          <p15:clr>
            <a:srgbClr val="F26B43"/>
          </p15:clr>
        </p15:guide>
        <p15:guide id="10" pos="1536">
          <p15:clr>
            <a:srgbClr val="F26B43"/>
          </p15:clr>
        </p15:guide>
        <p15:guide id="11" pos="1608">
          <p15:clr>
            <a:srgbClr val="F26B43"/>
          </p15:clr>
        </p15:guide>
        <p15:guide id="12" pos="1968">
          <p15:clr>
            <a:srgbClr val="F26B43"/>
          </p15:clr>
        </p15:guide>
        <p15:guide id="13" pos="2040">
          <p15:clr>
            <a:srgbClr val="F26B43"/>
          </p15:clr>
        </p15:guide>
        <p15:guide id="14" pos="2400">
          <p15:clr>
            <a:srgbClr val="F26B43"/>
          </p15:clr>
        </p15:guide>
        <p15:guide id="15" pos="2472">
          <p15:clr>
            <a:srgbClr val="F26B43"/>
          </p15:clr>
        </p15:guide>
        <p15:guide id="16" pos="2856">
          <p15:clr>
            <a:srgbClr val="F26B43"/>
          </p15:clr>
        </p15:guide>
        <p15:guide id="17" pos="3288">
          <p15:clr>
            <a:srgbClr val="F26B43"/>
          </p15:clr>
        </p15:guide>
        <p15:guide id="18" pos="3360">
          <p15:clr>
            <a:srgbClr val="F26B43"/>
          </p15:clr>
        </p15:guide>
        <p15:guide id="19" pos="3720">
          <p15:clr>
            <a:srgbClr val="F26B43"/>
          </p15:clr>
        </p15:guide>
        <p15:guide id="20" pos="3792">
          <p15:clr>
            <a:srgbClr val="F26B43"/>
          </p15:clr>
        </p15:guide>
        <p15:guide id="21" pos="4152">
          <p15:clr>
            <a:srgbClr val="F26B43"/>
          </p15:clr>
        </p15:guide>
        <p15:guide id="22" pos="4224">
          <p15:clr>
            <a:srgbClr val="F26B43"/>
          </p15:clr>
        </p15:guide>
        <p15:guide id="23" pos="4608">
          <p15:clr>
            <a:srgbClr val="F26B43"/>
          </p15:clr>
        </p15:guide>
        <p15:guide id="24" pos="4680">
          <p15:clr>
            <a:srgbClr val="F26B43"/>
          </p15:clr>
        </p15:guide>
        <p15:guide id="25" pos="5040">
          <p15:clr>
            <a:srgbClr val="F26B43"/>
          </p15:clr>
        </p15:guide>
        <p15:guide id="26" pos="5112">
          <p15:clr>
            <a:srgbClr val="F26B43"/>
          </p15:clr>
        </p15:guide>
        <p15:guide id="27" orient="horz" pos="636">
          <p15:clr>
            <a:srgbClr val="F26B43"/>
          </p15:clr>
        </p15:guide>
        <p15:guide id="28" orient="horz" pos="1020">
          <p15:clr>
            <a:srgbClr val="F26B43"/>
          </p15:clr>
        </p15:guide>
        <p15:guide id="29" orient="horz" pos="1380">
          <p15:clr>
            <a:srgbClr val="F26B43"/>
          </p15:clr>
        </p15:guide>
        <p15:guide id="30" orient="horz" pos="1764">
          <p15:clr>
            <a:srgbClr val="F26B43"/>
          </p15:clr>
        </p15:guide>
        <p15:guide id="31" orient="horz" pos="2148">
          <p15:clr>
            <a:srgbClr val="F26B43"/>
          </p15:clr>
        </p15:guide>
        <p15:guide id="32" orient="horz" pos="2508">
          <p15:clr>
            <a:srgbClr val="F26B43"/>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 name="Title Placeholder"/>
          <p:cNvSpPr>
            <a:spLocks noGrp="1" noChangeArrowheads="1"/>
          </p:cNvSpPr>
          <p:nvPr>
            <p:ph type="title"/>
          </p:nvPr>
        </p:nvSpPr>
        <p:spPr bwMode="auto">
          <a:xfrm>
            <a:off x="457200" y="400050"/>
            <a:ext cx="8229601" cy="701278"/>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Click to edit Master title style</a:t>
            </a:r>
          </a:p>
        </p:txBody>
      </p:sp>
      <p:sp>
        <p:nvSpPr>
          <p:cNvPr id="9" name="Text Placeholder"/>
          <p:cNvSpPr>
            <a:spLocks noGrp="1" noChangeArrowheads="1"/>
          </p:cNvSpPr>
          <p:nvPr>
            <p:ph type="body" idx="1"/>
          </p:nvPr>
        </p:nvSpPr>
        <p:spPr bwMode="auto">
          <a:xfrm>
            <a:off x="457201" y="1428749"/>
            <a:ext cx="8229600" cy="3117339"/>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 </a:t>
            </a:r>
          </a:p>
        </p:txBody>
      </p:sp>
    </p:spTree>
    <p:extLst>
      <p:ext uri="{BB962C8B-B14F-4D97-AF65-F5344CB8AC3E}">
        <p14:creationId xmlns:p14="http://schemas.microsoft.com/office/powerpoint/2010/main" val="778504563"/>
      </p:ext>
    </p:extLst>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 id="2147483895" r:id="rId12"/>
    <p:sldLayoutId id="2147483896" r:id="rId13"/>
    <p:sldLayoutId id="2147483897" r:id="rId14"/>
    <p:sldLayoutId id="2147483898" r:id="rId15"/>
    <p:sldLayoutId id="2147483899" r:id="rId16"/>
    <p:sldLayoutId id="2147483900" r:id="rId17"/>
    <p:sldLayoutId id="2147483901" r:id="rId18"/>
    <p:sldLayoutId id="2147483902" r:id="rId19"/>
    <p:sldLayoutId id="2147483903" r:id="rId20"/>
  </p:sldLayoutIdLst>
  <p:timing>
    <p:tnLst>
      <p:par>
        <p:cTn id="1" dur="indefinite" restart="never" nodeType="tmRoot"/>
      </p:par>
    </p:tnLst>
  </p:timing>
  <p:hf hdr="0" ftr="0" dt="0"/>
  <p:txStyles>
    <p:titleStyle>
      <a:lvl1pPr algn="l" rtl="0" eaLnBrk="1" fontAlgn="base" hangingPunct="1">
        <a:lnSpc>
          <a:spcPct val="85000"/>
        </a:lnSpc>
        <a:spcBef>
          <a:spcPct val="0"/>
        </a:spcBef>
        <a:spcAft>
          <a:spcPct val="0"/>
        </a:spcAft>
        <a:defRPr sz="3600" b="1">
          <a:solidFill>
            <a:srgbClr val="3D1C6C"/>
          </a:solidFill>
          <a:latin typeface="GT Walsheim Medium" panose="02000603040000020003" pitchFamily="50" charset="0"/>
          <a:ea typeface="+mj-ea"/>
          <a:cs typeface="Arial" panose="020B0604020202020204" pitchFamily="34" charset="0"/>
        </a:defRPr>
      </a:lvl1pPr>
      <a:lvl2pPr algn="l" rtl="0" eaLnBrk="1" fontAlgn="base" hangingPunct="1">
        <a:spcBef>
          <a:spcPct val="0"/>
        </a:spcBef>
        <a:spcAft>
          <a:spcPct val="0"/>
        </a:spcAft>
        <a:defRPr sz="2800">
          <a:solidFill>
            <a:schemeClr val="tx2"/>
          </a:solidFill>
          <a:latin typeface="Arial" charset="0"/>
        </a:defRPr>
      </a:lvl2pPr>
      <a:lvl3pPr algn="l" rtl="0" eaLnBrk="1" fontAlgn="base" hangingPunct="1">
        <a:spcBef>
          <a:spcPct val="0"/>
        </a:spcBef>
        <a:spcAft>
          <a:spcPct val="0"/>
        </a:spcAft>
        <a:defRPr sz="2800">
          <a:solidFill>
            <a:schemeClr val="tx2"/>
          </a:solidFill>
          <a:latin typeface="Arial" charset="0"/>
        </a:defRPr>
      </a:lvl3pPr>
      <a:lvl4pPr algn="l" rtl="0" eaLnBrk="1" fontAlgn="base" hangingPunct="1">
        <a:spcBef>
          <a:spcPct val="0"/>
        </a:spcBef>
        <a:spcAft>
          <a:spcPct val="0"/>
        </a:spcAft>
        <a:defRPr sz="2800">
          <a:solidFill>
            <a:schemeClr val="tx2"/>
          </a:solidFill>
          <a:latin typeface="Arial" charset="0"/>
        </a:defRPr>
      </a:lvl4pPr>
      <a:lvl5pPr algn="l" rtl="0" eaLnBrk="1" fontAlgn="base" hangingPunct="1">
        <a:spcBef>
          <a:spcPct val="0"/>
        </a:spcBef>
        <a:spcAft>
          <a:spcPct val="0"/>
        </a:spcAft>
        <a:defRPr sz="2800">
          <a:solidFill>
            <a:schemeClr val="tx2"/>
          </a:solidFill>
          <a:latin typeface="Arial" charset="0"/>
        </a:defRPr>
      </a:lvl5pPr>
      <a:lvl6pPr marL="457200" algn="l" rtl="0" eaLnBrk="1" fontAlgn="base" hangingPunct="1">
        <a:spcBef>
          <a:spcPct val="0"/>
        </a:spcBef>
        <a:spcAft>
          <a:spcPct val="0"/>
        </a:spcAft>
        <a:defRPr sz="2800">
          <a:solidFill>
            <a:schemeClr val="tx2"/>
          </a:solidFill>
          <a:latin typeface="Arial" charset="0"/>
        </a:defRPr>
      </a:lvl6pPr>
      <a:lvl7pPr marL="914400" algn="l" rtl="0" eaLnBrk="1" fontAlgn="base" hangingPunct="1">
        <a:spcBef>
          <a:spcPct val="0"/>
        </a:spcBef>
        <a:spcAft>
          <a:spcPct val="0"/>
        </a:spcAft>
        <a:defRPr sz="2800">
          <a:solidFill>
            <a:schemeClr val="tx2"/>
          </a:solidFill>
          <a:latin typeface="Arial" charset="0"/>
        </a:defRPr>
      </a:lvl7pPr>
      <a:lvl8pPr marL="1371600" algn="l" rtl="0" eaLnBrk="1" fontAlgn="base" hangingPunct="1">
        <a:spcBef>
          <a:spcPct val="0"/>
        </a:spcBef>
        <a:spcAft>
          <a:spcPct val="0"/>
        </a:spcAft>
        <a:defRPr sz="2800">
          <a:solidFill>
            <a:schemeClr val="tx2"/>
          </a:solidFill>
          <a:latin typeface="Arial" charset="0"/>
        </a:defRPr>
      </a:lvl8pPr>
      <a:lvl9pPr marL="1828800" algn="l" rtl="0" eaLnBrk="1" fontAlgn="base" hangingPunct="1">
        <a:spcBef>
          <a:spcPct val="0"/>
        </a:spcBef>
        <a:spcAft>
          <a:spcPct val="0"/>
        </a:spcAft>
        <a:defRPr sz="2800">
          <a:solidFill>
            <a:schemeClr val="tx2"/>
          </a:solidFill>
          <a:latin typeface="Arial" charset="0"/>
        </a:defRPr>
      </a:lvl9pPr>
    </p:titleStyle>
    <p:bodyStyle>
      <a:lvl1pPr marL="0" indent="0" algn="l" rtl="0" eaLnBrk="1" fontAlgn="base" hangingPunct="1">
        <a:spcBef>
          <a:spcPct val="20000"/>
        </a:spcBef>
        <a:spcAft>
          <a:spcPct val="0"/>
        </a:spcAft>
        <a:buNone/>
        <a:defRPr sz="1800">
          <a:solidFill>
            <a:sysClr val="windowText" lastClr="000000"/>
          </a:solidFill>
          <a:latin typeface="GT Walsheim Medium" panose="02000603040000020003" pitchFamily="50" charset="0"/>
          <a:ea typeface="+mn-ea"/>
          <a:cs typeface="Arial" panose="020B0604020202020204" pitchFamily="34" charset="0"/>
        </a:defRPr>
      </a:lvl1pPr>
      <a:lvl2pPr marL="742950" indent="-285750" algn="l" rtl="0" eaLnBrk="1" fontAlgn="base" hangingPunct="1">
        <a:spcBef>
          <a:spcPct val="20000"/>
        </a:spcBef>
        <a:spcAft>
          <a:spcPct val="0"/>
        </a:spcAft>
        <a:buFont typeface="Arial"/>
        <a:buChar char="•"/>
        <a:defRPr sz="1800">
          <a:solidFill>
            <a:sysClr val="windowText" lastClr="000000"/>
          </a:solidFill>
          <a:latin typeface="GT Walsheim Medium" panose="02000603040000020003" pitchFamily="50" charset="0"/>
          <a:cs typeface="Arial" panose="020B0604020202020204" pitchFamily="34" charset="0"/>
        </a:defRPr>
      </a:lvl2pPr>
      <a:lvl3pPr marL="1200150" indent="-285750" algn="l" rtl="0" eaLnBrk="1" fontAlgn="base" hangingPunct="1">
        <a:spcBef>
          <a:spcPct val="20000"/>
        </a:spcBef>
        <a:spcAft>
          <a:spcPct val="0"/>
        </a:spcAft>
        <a:buFont typeface="Arial"/>
        <a:buChar char="•"/>
        <a:defRPr sz="1800">
          <a:solidFill>
            <a:sysClr val="windowText" lastClr="000000"/>
          </a:solidFill>
          <a:latin typeface="GT Walsheim Medium" panose="02000603040000020003" pitchFamily="50" charset="0"/>
          <a:cs typeface="Arial" panose="020B0604020202020204" pitchFamily="34" charset="0"/>
        </a:defRPr>
      </a:lvl3pPr>
      <a:lvl4pPr marL="1657350" indent="-285750" algn="l" rtl="0" eaLnBrk="1" fontAlgn="base" hangingPunct="1">
        <a:spcBef>
          <a:spcPct val="20000"/>
        </a:spcBef>
        <a:spcAft>
          <a:spcPct val="0"/>
        </a:spcAft>
        <a:buFont typeface="Arial"/>
        <a:buChar char="•"/>
        <a:defRPr sz="1800">
          <a:solidFill>
            <a:sysClr val="windowText" lastClr="000000"/>
          </a:solidFill>
          <a:latin typeface="GT Walsheim Medium" panose="02000603040000020003" pitchFamily="50" charset="0"/>
          <a:cs typeface="Arial" panose="020B0604020202020204" pitchFamily="34" charset="0"/>
        </a:defRPr>
      </a:lvl4pPr>
      <a:lvl5pPr marL="2114550" indent="-285750" algn="l" rtl="0" eaLnBrk="1" fontAlgn="base" hangingPunct="1">
        <a:spcBef>
          <a:spcPct val="20000"/>
        </a:spcBef>
        <a:spcAft>
          <a:spcPct val="0"/>
        </a:spcAft>
        <a:buFont typeface="Arial"/>
        <a:buChar char="•"/>
        <a:defRPr sz="1800">
          <a:solidFill>
            <a:sysClr val="windowText" lastClr="000000"/>
          </a:solidFill>
          <a:latin typeface="GT Walsheim Medium" panose="02000603040000020003" pitchFamily="50" charset="0"/>
          <a:cs typeface="Arial" panose="020B0604020202020204" pitchFamily="34" charset="0"/>
        </a:defRPr>
      </a:lvl5pPr>
      <a:lvl6pPr marL="2514600" indent="-228600" algn="l" rtl="0" eaLnBrk="1" fontAlgn="base" hangingPunct="1">
        <a:spcBef>
          <a:spcPct val="20000"/>
        </a:spcBef>
        <a:spcAft>
          <a:spcPct val="0"/>
        </a:spcAft>
        <a:buChar char="»"/>
        <a:defRPr sz="2800">
          <a:solidFill>
            <a:schemeClr val="tx1"/>
          </a:solidFill>
          <a:latin typeface="+mn-lt"/>
        </a:defRPr>
      </a:lvl6pPr>
      <a:lvl7pPr marL="2971800" indent="-228600" algn="l" rtl="0" eaLnBrk="1" fontAlgn="base" hangingPunct="1">
        <a:spcBef>
          <a:spcPct val="20000"/>
        </a:spcBef>
        <a:spcAft>
          <a:spcPct val="0"/>
        </a:spcAft>
        <a:buChar char="»"/>
        <a:defRPr sz="2800">
          <a:solidFill>
            <a:schemeClr val="tx1"/>
          </a:solidFill>
          <a:latin typeface="+mn-lt"/>
        </a:defRPr>
      </a:lvl7pPr>
      <a:lvl8pPr marL="3429000" indent="-228600" algn="l" rtl="0" eaLnBrk="1" fontAlgn="base" hangingPunct="1">
        <a:spcBef>
          <a:spcPct val="20000"/>
        </a:spcBef>
        <a:spcAft>
          <a:spcPct val="0"/>
        </a:spcAft>
        <a:buChar char="»"/>
        <a:defRPr sz="2800">
          <a:solidFill>
            <a:schemeClr val="tx1"/>
          </a:solidFill>
          <a:latin typeface="+mn-lt"/>
        </a:defRPr>
      </a:lvl8pPr>
      <a:lvl9pPr marL="3886200" indent="-228600" algn="l" rtl="0" eaLnBrk="1" fontAlgn="base" hangingPunct="1">
        <a:spcBef>
          <a:spcPct val="20000"/>
        </a:spcBef>
        <a:spcAft>
          <a:spcPct val="0"/>
        </a:spcAft>
        <a:buChar char="»"/>
        <a:defRPr sz="28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916">
          <p15:clr>
            <a:srgbClr val="F26B43"/>
          </p15:clr>
        </p15:guide>
        <p15:guide id="2" pos="288">
          <p15:clr>
            <a:srgbClr val="F26B43"/>
          </p15:clr>
        </p15:guide>
        <p15:guide id="3" pos="5472">
          <p15:clr>
            <a:srgbClr val="F26B43"/>
          </p15:clr>
        </p15:guide>
        <p15:guide id="4" orient="horz" pos="252">
          <p15:clr>
            <a:srgbClr val="F26B43"/>
          </p15:clr>
        </p15:guide>
        <p15:guide id="5" pos="648">
          <p15:clr>
            <a:srgbClr val="F26B43"/>
          </p15:clr>
        </p15:guide>
        <p15:guide id="6" pos="720">
          <p15:clr>
            <a:srgbClr val="F26B43"/>
          </p15:clr>
        </p15:guide>
        <p15:guide id="7" pos="1080">
          <p15:clr>
            <a:srgbClr val="F26B43"/>
          </p15:clr>
        </p15:guide>
        <p15:guide id="8" pos="2928">
          <p15:clr>
            <a:srgbClr val="F26B43"/>
          </p15:clr>
        </p15:guide>
        <p15:guide id="9" pos="1152">
          <p15:clr>
            <a:srgbClr val="F26B43"/>
          </p15:clr>
        </p15:guide>
        <p15:guide id="10" pos="1536">
          <p15:clr>
            <a:srgbClr val="F26B43"/>
          </p15:clr>
        </p15:guide>
        <p15:guide id="11" pos="1608">
          <p15:clr>
            <a:srgbClr val="F26B43"/>
          </p15:clr>
        </p15:guide>
        <p15:guide id="12" pos="1968">
          <p15:clr>
            <a:srgbClr val="F26B43"/>
          </p15:clr>
        </p15:guide>
        <p15:guide id="13" pos="2040">
          <p15:clr>
            <a:srgbClr val="F26B43"/>
          </p15:clr>
        </p15:guide>
        <p15:guide id="14" pos="2400">
          <p15:clr>
            <a:srgbClr val="F26B43"/>
          </p15:clr>
        </p15:guide>
        <p15:guide id="15" pos="2472">
          <p15:clr>
            <a:srgbClr val="F26B43"/>
          </p15:clr>
        </p15:guide>
        <p15:guide id="16" pos="2856">
          <p15:clr>
            <a:srgbClr val="F26B43"/>
          </p15:clr>
        </p15:guide>
        <p15:guide id="17" pos="3288">
          <p15:clr>
            <a:srgbClr val="F26B43"/>
          </p15:clr>
        </p15:guide>
        <p15:guide id="18" pos="3360">
          <p15:clr>
            <a:srgbClr val="F26B43"/>
          </p15:clr>
        </p15:guide>
        <p15:guide id="19" pos="3720">
          <p15:clr>
            <a:srgbClr val="F26B43"/>
          </p15:clr>
        </p15:guide>
        <p15:guide id="20" pos="3792">
          <p15:clr>
            <a:srgbClr val="F26B43"/>
          </p15:clr>
        </p15:guide>
        <p15:guide id="21" pos="4152">
          <p15:clr>
            <a:srgbClr val="F26B43"/>
          </p15:clr>
        </p15:guide>
        <p15:guide id="22" pos="4224">
          <p15:clr>
            <a:srgbClr val="F26B43"/>
          </p15:clr>
        </p15:guide>
        <p15:guide id="23" pos="4608">
          <p15:clr>
            <a:srgbClr val="F26B43"/>
          </p15:clr>
        </p15:guide>
        <p15:guide id="24" pos="4680">
          <p15:clr>
            <a:srgbClr val="F26B43"/>
          </p15:clr>
        </p15:guide>
        <p15:guide id="25" pos="5040">
          <p15:clr>
            <a:srgbClr val="F26B43"/>
          </p15:clr>
        </p15:guide>
        <p15:guide id="26" pos="5112">
          <p15:clr>
            <a:srgbClr val="F26B43"/>
          </p15:clr>
        </p15:guide>
        <p15:guide id="27" orient="horz" pos="636">
          <p15:clr>
            <a:srgbClr val="F26B43"/>
          </p15:clr>
        </p15:guide>
        <p15:guide id="28" orient="horz" pos="1020">
          <p15:clr>
            <a:srgbClr val="F26B43"/>
          </p15:clr>
        </p15:guide>
        <p15:guide id="29" orient="horz" pos="1380">
          <p15:clr>
            <a:srgbClr val="F26B43"/>
          </p15:clr>
        </p15:guide>
        <p15:guide id="30" orient="horz" pos="1764">
          <p15:clr>
            <a:srgbClr val="F26B43"/>
          </p15:clr>
        </p15:guide>
        <p15:guide id="31" orient="horz" pos="2148">
          <p15:clr>
            <a:srgbClr val="F26B43"/>
          </p15:clr>
        </p15:guide>
        <p15:guide id="32" orient="horz" pos="250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p:cNvPicPr>
            <a:picLocks noGrp="1" noChangeAspect="1"/>
          </p:cNvPicPr>
          <p:nvPr>
            <p:ph type="pic" sz="quarter" idx="12"/>
          </p:nvPr>
        </p:nvPicPr>
        <p:blipFill>
          <a:blip r:embed="rId2">
            <a:extLst>
              <a:ext uri="{28A0092B-C50C-407E-A947-70E740481C1C}">
                <a14:useLocalDpi xmlns:a14="http://schemas.microsoft.com/office/drawing/2010/main" val="0"/>
              </a:ext>
            </a:extLst>
          </a:blip>
          <a:srcRect l="17349" r="17349"/>
          <a:stretch>
            <a:fillRect/>
          </a:stretch>
        </p:blipFill>
        <p:spPr>
          <a:xfrm>
            <a:off x="3967324" y="750849"/>
            <a:ext cx="5176675" cy="4392651"/>
          </a:xfrm>
        </p:spPr>
      </p:pic>
      <p:sp>
        <p:nvSpPr>
          <p:cNvPr id="2" name="Title 1"/>
          <p:cNvSpPr>
            <a:spLocks noGrp="1"/>
          </p:cNvSpPr>
          <p:nvPr>
            <p:ph type="ctrTitle" sz="quarter"/>
          </p:nvPr>
        </p:nvSpPr>
        <p:spPr>
          <a:xfrm>
            <a:off x="457200" y="1473361"/>
            <a:ext cx="5177883" cy="1116967"/>
          </a:xfrm>
        </p:spPr>
        <p:txBody>
          <a:bodyPr/>
          <a:lstStyle/>
          <a:p>
            <a:r>
              <a:rPr lang="en-US" dirty="0"/>
              <a:t>Building a Governance Structure</a:t>
            </a:r>
          </a:p>
        </p:txBody>
      </p:sp>
      <p:sp>
        <p:nvSpPr>
          <p:cNvPr id="5" name="Text Placeholder 4"/>
          <p:cNvSpPr>
            <a:spLocks noGrp="1"/>
          </p:cNvSpPr>
          <p:nvPr>
            <p:ph type="body" sz="quarter" idx="10"/>
          </p:nvPr>
        </p:nvSpPr>
        <p:spPr>
          <a:xfrm>
            <a:off x="457199" y="2701416"/>
            <a:ext cx="3882571" cy="266548"/>
          </a:xfrm>
        </p:spPr>
        <p:txBody>
          <a:bodyPr>
            <a:noAutofit/>
          </a:bodyPr>
          <a:lstStyle/>
          <a:p>
            <a:r>
              <a:rPr lang="en-US" sz="1100" b="1" dirty="0"/>
              <a:t>How Grant Thornton Public Sector Succeeded in Driving </a:t>
            </a:r>
            <a:r>
              <a:rPr lang="en-US" sz="1100" b="1" dirty="0" smtClean="0"/>
              <a:t>Business Reporting </a:t>
            </a:r>
            <a:r>
              <a:rPr lang="en-US" sz="1100" b="1" dirty="0"/>
              <a:t>to </a:t>
            </a:r>
            <a:r>
              <a:rPr lang="en-US" sz="1100" b="1" dirty="0" err="1" smtClean="0"/>
              <a:t>PowerBI</a:t>
            </a:r>
            <a:endParaRPr lang="en-US" sz="1100" dirty="0"/>
          </a:p>
        </p:txBody>
      </p:sp>
      <p:sp>
        <p:nvSpPr>
          <p:cNvPr id="6" name="Content Placeholder 5"/>
          <p:cNvSpPr>
            <a:spLocks noGrp="1"/>
          </p:cNvSpPr>
          <p:nvPr>
            <p:ph sz="quarter" idx="11"/>
          </p:nvPr>
        </p:nvSpPr>
        <p:spPr/>
        <p:txBody>
          <a:bodyPr/>
          <a:lstStyle/>
          <a:p>
            <a:r>
              <a:rPr lang="en-US" dirty="0" smtClean="0"/>
              <a:t>February 29, 2020</a:t>
            </a:r>
            <a:endParaRPr lang="en-US" dirty="0"/>
          </a:p>
        </p:txBody>
      </p:sp>
    </p:spTree>
    <p:extLst>
      <p:ext uri="{BB962C8B-B14F-4D97-AF65-F5344CB8AC3E}">
        <p14:creationId xmlns:p14="http://schemas.microsoft.com/office/powerpoint/2010/main" val="3640670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Problem</a:t>
            </a:r>
            <a:endParaRPr lang="en-US" dirty="0"/>
          </a:p>
        </p:txBody>
      </p:sp>
      <p:graphicFrame>
        <p:nvGraphicFramePr>
          <p:cNvPr id="10" name="Content Placeholder 11"/>
          <p:cNvGraphicFramePr>
            <a:graphicFrameLocks noGrp="1"/>
          </p:cNvGraphicFramePr>
          <p:nvPr>
            <p:ph sz="half" idx="4294967295"/>
            <p:extLst>
              <p:ext uri="{D42A27DB-BD31-4B8C-83A1-F6EECF244321}">
                <p14:modId xmlns:p14="http://schemas.microsoft.com/office/powerpoint/2010/main" val="2745737038"/>
              </p:ext>
            </p:extLst>
          </p:nvPr>
        </p:nvGraphicFramePr>
        <p:xfrm>
          <a:off x="4654081" y="316944"/>
          <a:ext cx="4172975" cy="458657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 name="Content Placeholder 9"/>
          <p:cNvSpPr>
            <a:spLocks noGrp="1"/>
          </p:cNvSpPr>
          <p:nvPr>
            <p:ph sz="half" idx="1"/>
          </p:nvPr>
        </p:nvSpPr>
        <p:spPr>
          <a:xfrm>
            <a:off x="475456" y="1620441"/>
            <a:ext cx="3568305" cy="2818209"/>
          </a:xfrm>
        </p:spPr>
        <p:txBody>
          <a:bodyPr/>
          <a:lstStyle/>
          <a:p>
            <a:r>
              <a:rPr lang="en-US" dirty="0"/>
              <a:t>Data was everywhere and was being used in silos, by many different stakeholders across the practice in non-consistent ways, creating “multiple versions of the truth</a:t>
            </a:r>
            <a:r>
              <a:rPr lang="en-US" dirty="0" smtClean="0"/>
              <a:t>”</a:t>
            </a:r>
            <a:endParaRPr lang="en-US" dirty="0"/>
          </a:p>
        </p:txBody>
      </p:sp>
    </p:spTree>
    <p:extLst>
      <p:ext uri="{BB962C8B-B14F-4D97-AF65-F5344CB8AC3E}">
        <p14:creationId xmlns:p14="http://schemas.microsoft.com/office/powerpoint/2010/main" val="294399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Solution: </a:t>
            </a:r>
            <a:r>
              <a:rPr lang="en-US" dirty="0" err="1" smtClean="0"/>
              <a:t>PowerBI</a:t>
            </a:r>
            <a:endParaRPr lang="en-US" dirty="0"/>
          </a:p>
        </p:txBody>
      </p:sp>
      <p:sp>
        <p:nvSpPr>
          <p:cNvPr id="4" name="Rounded Rectangle 3"/>
          <p:cNvSpPr/>
          <p:nvPr/>
        </p:nvSpPr>
        <p:spPr>
          <a:xfrm>
            <a:off x="340066" y="1398050"/>
            <a:ext cx="8463868" cy="12091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u="sng" dirty="0" smtClean="0">
                <a:latin typeface="GT Walsheim Medium" panose="02000603040000020003" pitchFamily="50" charset="0"/>
              </a:rPr>
              <a:t>The Need</a:t>
            </a:r>
            <a:r>
              <a:rPr lang="en-US" sz="1800" dirty="0" smtClean="0">
                <a:latin typeface="GT Walsheim Medium" panose="02000603040000020003" pitchFamily="50" charset="0"/>
              </a:rPr>
              <a:t>: To develop and maintain a centralized, one-stop-shop reporting platform, providing business health and individual scorecard metrics, with a fully automated back-end. These dashboards would provide “one version of the truth.”</a:t>
            </a:r>
            <a:endParaRPr lang="en-US" sz="1800" dirty="0">
              <a:latin typeface="GT Walsheim Medium" panose="02000603040000020003" pitchFamily="50" charset="0"/>
            </a:endParaRPr>
          </a:p>
        </p:txBody>
      </p:sp>
      <p:sp>
        <p:nvSpPr>
          <p:cNvPr id="8" name="Rounded Rectangle 7"/>
          <p:cNvSpPr/>
          <p:nvPr/>
        </p:nvSpPr>
        <p:spPr>
          <a:xfrm>
            <a:off x="340066" y="3243356"/>
            <a:ext cx="8463868" cy="9315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u="sng" dirty="0" smtClean="0">
                <a:latin typeface="GT Walsheim Medium" panose="02000603040000020003" pitchFamily="50" charset="0"/>
              </a:rPr>
              <a:t>The Tool</a:t>
            </a:r>
            <a:r>
              <a:rPr lang="en-US" sz="1800" dirty="0" smtClean="0">
                <a:latin typeface="GT Walsheim Medium" panose="02000603040000020003" pitchFamily="50" charset="0"/>
              </a:rPr>
              <a:t>: Needed to be inexpensive and available to all. Power </a:t>
            </a:r>
            <a:r>
              <a:rPr lang="en-US" sz="1800" dirty="0">
                <a:latin typeface="GT Walsheim Medium" panose="02000603040000020003" pitchFamily="50" charset="0"/>
              </a:rPr>
              <a:t>BI and the Azure Data Factory were a no brainer, given Grant Thornton’s partnership with Microsoft, which made all of the 365 Suite applications accessible to </a:t>
            </a:r>
            <a:r>
              <a:rPr lang="en-US" sz="1800" dirty="0" smtClean="0">
                <a:latin typeface="GT Walsheim Medium" panose="02000603040000020003" pitchFamily="50" charset="0"/>
              </a:rPr>
              <a:t>everyone</a:t>
            </a:r>
            <a:endParaRPr lang="en-US" sz="1800" dirty="0">
              <a:latin typeface="GT Walsheim Medium" panose="02000603040000020003" pitchFamily="50" charset="0"/>
            </a:endParaRPr>
          </a:p>
        </p:txBody>
      </p:sp>
    </p:spTree>
    <p:extLst>
      <p:ext uri="{BB962C8B-B14F-4D97-AF65-F5344CB8AC3E}">
        <p14:creationId xmlns:p14="http://schemas.microsoft.com/office/powerpoint/2010/main" val="22838622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You have this great idea! Now what?</a:t>
            </a:r>
            <a:endParaRPr lang="en-US" dirty="0"/>
          </a:p>
        </p:txBody>
      </p:sp>
      <p:sp>
        <p:nvSpPr>
          <p:cNvPr id="4" name="Content Placeholder 3"/>
          <p:cNvSpPr>
            <a:spLocks noGrp="1"/>
          </p:cNvSpPr>
          <p:nvPr>
            <p:ph idx="1"/>
          </p:nvPr>
        </p:nvSpPr>
        <p:spPr>
          <a:xfrm>
            <a:off x="457200" y="1168236"/>
            <a:ext cx="3657600" cy="875836"/>
          </a:xfrm>
        </p:spPr>
        <p:txBody>
          <a:bodyPr/>
          <a:lstStyle/>
          <a:p>
            <a:pPr algn="ctr"/>
            <a:r>
              <a:rPr lang="en-US" dirty="0" smtClean="0"/>
              <a:t>Need buy-in from leadership and stakeholder groups to break down the silos and centralize management</a:t>
            </a:r>
            <a:endParaRPr lang="en-US" dirty="0"/>
          </a:p>
        </p:txBody>
      </p:sp>
      <p:sp>
        <p:nvSpPr>
          <p:cNvPr id="5" name="Right Arrow 4"/>
          <p:cNvSpPr/>
          <p:nvPr/>
        </p:nvSpPr>
        <p:spPr>
          <a:xfrm>
            <a:off x="4335965" y="1368261"/>
            <a:ext cx="631902" cy="4757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3"/>
          <p:cNvSpPr txBox="1">
            <a:spLocks/>
          </p:cNvSpPr>
          <p:nvPr/>
        </p:nvSpPr>
        <p:spPr bwMode="auto">
          <a:xfrm>
            <a:off x="5189032" y="1235492"/>
            <a:ext cx="3542371" cy="93175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marR="0" indent="0" algn="l" defTabSz="914400" rtl="0" eaLnBrk="1" fontAlgn="base" latinLnBrk="0" hangingPunct="1">
              <a:lnSpc>
                <a:spcPct val="100000"/>
              </a:lnSpc>
              <a:spcBef>
                <a:spcPct val="20000"/>
              </a:spcBef>
              <a:spcAft>
                <a:spcPct val="0"/>
              </a:spcAft>
              <a:buClrTx/>
              <a:buSzTx/>
              <a:buFontTx/>
              <a:buNone/>
              <a:tabLst/>
              <a:defRPr sz="1800">
                <a:solidFill>
                  <a:schemeClr val="tx1">
                    <a:lumMod val="50000"/>
                  </a:schemeClr>
                </a:solidFill>
                <a:latin typeface="GT Walsheim Medium" panose="02000603040000020003" pitchFamily="50" charset="0"/>
                <a:ea typeface="+mn-ea"/>
                <a:cs typeface="Arial" panose="020B0604020202020204" pitchFamily="34" charset="0"/>
              </a:defRPr>
            </a:lvl1pPr>
            <a:lvl2pPr marL="7429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latin typeface="GT Walsheim Medium" panose="02000603040000020003" pitchFamily="50" charset="0"/>
                <a:cs typeface="Arial" panose="020B0604020202020204" pitchFamily="34" charset="0"/>
              </a:defRPr>
            </a:lvl2pPr>
            <a:lvl3pPr marL="12001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latin typeface="GT Walsheim Medium" panose="02000603040000020003" pitchFamily="50" charset="0"/>
                <a:cs typeface="Arial" panose="020B0604020202020204" pitchFamily="34" charset="0"/>
              </a:defRPr>
            </a:lvl3pPr>
            <a:lvl4pPr marL="16573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latin typeface="GT Walsheim Medium" panose="02000603040000020003" pitchFamily="50" charset="0"/>
                <a:cs typeface="Arial" panose="020B0604020202020204" pitchFamily="34" charset="0"/>
              </a:defRPr>
            </a:lvl4pPr>
            <a:lvl5pPr marL="21145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latin typeface="GT Walsheim Medium" panose="02000603040000020003" pitchFamily="50" charset="0"/>
                <a:cs typeface="Arial" panose="020B0604020202020204" pitchFamily="34" charset="0"/>
              </a:defRPr>
            </a:lvl5pPr>
            <a:lvl6pPr marL="2514600" indent="-228600" algn="l" rtl="0" eaLnBrk="1" fontAlgn="base" hangingPunct="1">
              <a:spcBef>
                <a:spcPct val="20000"/>
              </a:spcBef>
              <a:spcAft>
                <a:spcPct val="0"/>
              </a:spcAft>
              <a:buChar char="»"/>
              <a:defRPr sz="2800">
                <a:solidFill>
                  <a:schemeClr val="tx1"/>
                </a:solidFill>
                <a:latin typeface="+mn-lt"/>
              </a:defRPr>
            </a:lvl6pPr>
            <a:lvl7pPr marL="2971800" indent="-228600" algn="l" rtl="0" eaLnBrk="1" fontAlgn="base" hangingPunct="1">
              <a:spcBef>
                <a:spcPct val="20000"/>
              </a:spcBef>
              <a:spcAft>
                <a:spcPct val="0"/>
              </a:spcAft>
              <a:buChar char="»"/>
              <a:defRPr sz="2800">
                <a:solidFill>
                  <a:schemeClr val="tx1"/>
                </a:solidFill>
                <a:latin typeface="+mn-lt"/>
              </a:defRPr>
            </a:lvl7pPr>
            <a:lvl8pPr marL="3429000" indent="-228600" algn="l" rtl="0" eaLnBrk="1" fontAlgn="base" hangingPunct="1">
              <a:spcBef>
                <a:spcPct val="20000"/>
              </a:spcBef>
              <a:spcAft>
                <a:spcPct val="0"/>
              </a:spcAft>
              <a:buChar char="»"/>
              <a:defRPr sz="2800">
                <a:solidFill>
                  <a:schemeClr val="tx1"/>
                </a:solidFill>
                <a:latin typeface="+mn-lt"/>
              </a:defRPr>
            </a:lvl8pPr>
            <a:lvl9pPr marL="3886200" indent="-228600" algn="l" rtl="0" eaLnBrk="1" fontAlgn="base" hangingPunct="1">
              <a:spcBef>
                <a:spcPct val="20000"/>
              </a:spcBef>
              <a:spcAft>
                <a:spcPct val="0"/>
              </a:spcAft>
              <a:buChar char="»"/>
              <a:defRPr sz="2800">
                <a:solidFill>
                  <a:schemeClr val="tx1"/>
                </a:solidFill>
                <a:latin typeface="+mn-lt"/>
              </a:defRPr>
            </a:lvl9pPr>
          </a:lstStyle>
          <a:p>
            <a:pPr algn="ctr"/>
            <a:r>
              <a:rPr lang="en-US" kern="0" dirty="0" smtClean="0"/>
              <a:t>Create a governance board with leadership and stakeholder representatives</a:t>
            </a:r>
            <a:endParaRPr lang="en-US" kern="0" dirty="0"/>
          </a:p>
        </p:txBody>
      </p:sp>
      <p:sp>
        <p:nvSpPr>
          <p:cNvPr id="10" name="Content Placeholder 3"/>
          <p:cNvSpPr txBox="1">
            <a:spLocks/>
          </p:cNvSpPr>
          <p:nvPr/>
        </p:nvSpPr>
        <p:spPr bwMode="auto">
          <a:xfrm>
            <a:off x="457200" y="2490441"/>
            <a:ext cx="8069765" cy="2133598"/>
          </a:xfrm>
          <a:prstGeom prst="rect">
            <a:avLst/>
          </a:prstGeom>
          <a:solidFill>
            <a:schemeClr val="accent2">
              <a:lumMod val="20000"/>
              <a:lumOff val="80000"/>
            </a:schemeClr>
          </a:solidFill>
          <a:ln w="9525">
            <a:noFill/>
            <a:miter lim="800000"/>
            <a:headEnd/>
            <a:tailEnd/>
          </a:ln>
        </p:spPr>
        <p:txBody>
          <a:bodyPr vert="horz" wrap="square" lIns="0" tIns="0" rIns="0" bIns="0" numCol="1" anchor="t" anchorCtr="0" compatLnSpc="1">
            <a:prstTxWarp prst="textNoShape">
              <a:avLst/>
            </a:prstTxWarp>
          </a:bodyPr>
          <a:lstStyle>
            <a:lvl1pPr marL="0" marR="0" indent="0" algn="l" defTabSz="914400" rtl="0" eaLnBrk="1" fontAlgn="base" latinLnBrk="0" hangingPunct="1">
              <a:lnSpc>
                <a:spcPct val="100000"/>
              </a:lnSpc>
              <a:spcBef>
                <a:spcPct val="20000"/>
              </a:spcBef>
              <a:spcAft>
                <a:spcPct val="0"/>
              </a:spcAft>
              <a:buClrTx/>
              <a:buSzTx/>
              <a:buFontTx/>
              <a:buNone/>
              <a:tabLst/>
              <a:defRPr sz="1800">
                <a:solidFill>
                  <a:schemeClr val="tx1">
                    <a:lumMod val="50000"/>
                  </a:schemeClr>
                </a:solidFill>
                <a:latin typeface="GT Walsheim Medium" panose="02000603040000020003" pitchFamily="50" charset="0"/>
                <a:ea typeface="+mn-ea"/>
                <a:cs typeface="Arial" panose="020B0604020202020204" pitchFamily="34" charset="0"/>
              </a:defRPr>
            </a:lvl1pPr>
            <a:lvl2pPr marL="7429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latin typeface="GT Walsheim Medium" panose="02000603040000020003" pitchFamily="50" charset="0"/>
                <a:cs typeface="Arial" panose="020B0604020202020204" pitchFamily="34" charset="0"/>
              </a:defRPr>
            </a:lvl2pPr>
            <a:lvl3pPr marL="12001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latin typeface="GT Walsheim Medium" panose="02000603040000020003" pitchFamily="50" charset="0"/>
                <a:cs typeface="Arial" panose="020B0604020202020204" pitchFamily="34" charset="0"/>
              </a:defRPr>
            </a:lvl3pPr>
            <a:lvl4pPr marL="16573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latin typeface="GT Walsheim Medium" panose="02000603040000020003" pitchFamily="50" charset="0"/>
                <a:cs typeface="Arial" panose="020B0604020202020204" pitchFamily="34" charset="0"/>
              </a:defRPr>
            </a:lvl4pPr>
            <a:lvl5pPr marL="21145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latin typeface="GT Walsheim Medium" panose="02000603040000020003" pitchFamily="50" charset="0"/>
                <a:cs typeface="Arial" panose="020B0604020202020204" pitchFamily="34" charset="0"/>
              </a:defRPr>
            </a:lvl5pPr>
            <a:lvl6pPr marL="2514600" indent="-228600" algn="l" rtl="0" eaLnBrk="1" fontAlgn="base" hangingPunct="1">
              <a:spcBef>
                <a:spcPct val="20000"/>
              </a:spcBef>
              <a:spcAft>
                <a:spcPct val="0"/>
              </a:spcAft>
              <a:buChar char="»"/>
              <a:defRPr sz="2800">
                <a:solidFill>
                  <a:schemeClr val="tx1"/>
                </a:solidFill>
                <a:latin typeface="+mn-lt"/>
              </a:defRPr>
            </a:lvl6pPr>
            <a:lvl7pPr marL="2971800" indent="-228600" algn="l" rtl="0" eaLnBrk="1" fontAlgn="base" hangingPunct="1">
              <a:spcBef>
                <a:spcPct val="20000"/>
              </a:spcBef>
              <a:spcAft>
                <a:spcPct val="0"/>
              </a:spcAft>
              <a:buChar char="»"/>
              <a:defRPr sz="2800">
                <a:solidFill>
                  <a:schemeClr val="tx1"/>
                </a:solidFill>
                <a:latin typeface="+mn-lt"/>
              </a:defRPr>
            </a:lvl7pPr>
            <a:lvl8pPr marL="3429000" indent="-228600" algn="l" rtl="0" eaLnBrk="1" fontAlgn="base" hangingPunct="1">
              <a:spcBef>
                <a:spcPct val="20000"/>
              </a:spcBef>
              <a:spcAft>
                <a:spcPct val="0"/>
              </a:spcAft>
              <a:buChar char="»"/>
              <a:defRPr sz="2800">
                <a:solidFill>
                  <a:schemeClr val="tx1"/>
                </a:solidFill>
                <a:latin typeface="+mn-lt"/>
              </a:defRPr>
            </a:lvl8pPr>
            <a:lvl9pPr marL="3886200" indent="-228600" algn="l" rtl="0" eaLnBrk="1" fontAlgn="base" hangingPunct="1">
              <a:spcBef>
                <a:spcPct val="20000"/>
              </a:spcBef>
              <a:spcAft>
                <a:spcPct val="0"/>
              </a:spcAft>
              <a:buChar char="»"/>
              <a:defRPr sz="2800">
                <a:solidFill>
                  <a:schemeClr val="tx1"/>
                </a:solidFill>
                <a:latin typeface="+mn-lt"/>
              </a:defRPr>
            </a:lvl9pPr>
          </a:lstStyle>
          <a:p>
            <a:pPr algn="ctr"/>
            <a:r>
              <a:rPr lang="en-US" u="sng" kern="0" dirty="0" smtClean="0"/>
              <a:t>The Big Picture</a:t>
            </a:r>
          </a:p>
          <a:p>
            <a:pPr marL="342900" indent="-342900">
              <a:buFont typeface="+mj-lt"/>
              <a:buAutoNum type="arabicPeriod"/>
            </a:pPr>
            <a:r>
              <a:rPr lang="en-US" dirty="0" smtClean="0"/>
              <a:t>The </a:t>
            </a:r>
            <a:r>
              <a:rPr lang="en-US" dirty="0"/>
              <a:t>technical knowledge </a:t>
            </a:r>
            <a:r>
              <a:rPr lang="en-US" dirty="0" smtClean="0"/>
              <a:t>in both Power </a:t>
            </a:r>
            <a:r>
              <a:rPr lang="en-US" dirty="0"/>
              <a:t>BI and </a:t>
            </a:r>
            <a:r>
              <a:rPr lang="en-US" dirty="0" smtClean="0"/>
              <a:t>the </a:t>
            </a:r>
            <a:r>
              <a:rPr lang="en-US" dirty="0"/>
              <a:t>data already </a:t>
            </a:r>
            <a:r>
              <a:rPr lang="en-US" dirty="0" smtClean="0"/>
              <a:t>existed</a:t>
            </a:r>
          </a:p>
          <a:p>
            <a:pPr marL="342900" indent="-342900">
              <a:buFont typeface="+mj-lt"/>
              <a:buAutoNum type="arabicPeriod"/>
            </a:pPr>
            <a:r>
              <a:rPr lang="en-US" dirty="0" smtClean="0"/>
              <a:t>Many </a:t>
            </a:r>
            <a:r>
              <a:rPr lang="en-US" dirty="0"/>
              <a:t>dashboards had already been </a:t>
            </a:r>
            <a:r>
              <a:rPr lang="en-US" dirty="0" smtClean="0"/>
              <a:t>designed; </a:t>
            </a:r>
            <a:r>
              <a:rPr lang="en-US" dirty="0"/>
              <a:t>we just needed to </a:t>
            </a:r>
            <a:r>
              <a:rPr lang="en-US" dirty="0" smtClean="0"/>
              <a:t>refine</a:t>
            </a:r>
            <a:r>
              <a:rPr lang="en-US" dirty="0"/>
              <a:t>, centralize, and roll them out to a larger </a:t>
            </a:r>
            <a:r>
              <a:rPr lang="en-US" dirty="0" smtClean="0"/>
              <a:t>audience</a:t>
            </a:r>
            <a:r>
              <a:rPr lang="en-US" kern="0" dirty="0" smtClean="0"/>
              <a:t> </a:t>
            </a:r>
          </a:p>
          <a:p>
            <a:pPr marL="342900" indent="-342900">
              <a:buFont typeface="+mj-lt"/>
              <a:buAutoNum type="arabicPeriod"/>
            </a:pPr>
            <a:r>
              <a:rPr lang="en-US" kern="0" dirty="0" smtClean="0"/>
              <a:t>Soliciting feedback and including data owners, project managers, and leaders in multiple rounds of feedback sessions helped us build trust and gain buy-in</a:t>
            </a:r>
            <a:endParaRPr lang="en-US" kern="0" dirty="0"/>
          </a:p>
        </p:txBody>
      </p:sp>
    </p:spTree>
    <p:extLst>
      <p:ext uri="{BB962C8B-B14F-4D97-AF65-F5344CB8AC3E}">
        <p14:creationId xmlns:p14="http://schemas.microsoft.com/office/powerpoint/2010/main" val="19949494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this worked</a:t>
            </a:r>
            <a:endParaRPr lang="en-US" dirty="0"/>
          </a:p>
        </p:txBody>
      </p:sp>
      <p:sp>
        <p:nvSpPr>
          <p:cNvPr id="5" name="Rounded Rectangle 4"/>
          <p:cNvSpPr/>
          <p:nvPr/>
        </p:nvSpPr>
        <p:spPr>
          <a:xfrm>
            <a:off x="546409" y="1747025"/>
            <a:ext cx="8229601" cy="2869580"/>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42900" indent="-342900">
              <a:buFont typeface="+mj-lt"/>
              <a:buAutoNum type="arabicPeriod"/>
            </a:pPr>
            <a:r>
              <a:rPr lang="en-US" sz="1600" i="1" dirty="0" smtClean="0">
                <a:solidFill>
                  <a:srgbClr val="000000"/>
                </a:solidFill>
                <a:latin typeface="GT Walsheim Medium" panose="02000603040000020003" pitchFamily="50" charset="0"/>
              </a:rPr>
              <a:t>Elevate</a:t>
            </a:r>
            <a:r>
              <a:rPr lang="en-US" sz="1600" dirty="0" smtClean="0">
                <a:solidFill>
                  <a:srgbClr val="000000"/>
                </a:solidFill>
                <a:latin typeface="GT Walsheim Medium" panose="02000603040000020003" pitchFamily="50" charset="0"/>
              </a:rPr>
              <a:t> the work being done in silos, highlighting the creativity of our practitioners</a:t>
            </a:r>
          </a:p>
          <a:p>
            <a:pPr marL="342900" indent="-342900">
              <a:buFont typeface="+mj-lt"/>
              <a:buAutoNum type="arabicPeriod"/>
            </a:pPr>
            <a:r>
              <a:rPr lang="en-US" sz="1600" i="1" dirty="0" smtClean="0">
                <a:solidFill>
                  <a:srgbClr val="000000"/>
                </a:solidFill>
                <a:latin typeface="GT Walsheim Medium" panose="02000603040000020003" pitchFamily="50" charset="0"/>
              </a:rPr>
              <a:t>Validate</a:t>
            </a:r>
            <a:r>
              <a:rPr lang="en-US" sz="1600" dirty="0" smtClean="0">
                <a:solidFill>
                  <a:srgbClr val="000000"/>
                </a:solidFill>
                <a:latin typeface="GT Walsheim Medium" panose="02000603040000020003" pitchFamily="50" charset="0"/>
              </a:rPr>
              <a:t> requirements that would work for practice as a whole, </a:t>
            </a:r>
            <a:r>
              <a:rPr lang="en-US" sz="1600" i="1" dirty="0" smtClean="0">
                <a:solidFill>
                  <a:srgbClr val="000000"/>
                </a:solidFill>
                <a:latin typeface="GT Walsheim Medium" panose="02000603040000020003" pitchFamily="50" charset="0"/>
              </a:rPr>
              <a:t>prioritize </a:t>
            </a:r>
            <a:r>
              <a:rPr lang="en-US" sz="1600" dirty="0" smtClean="0">
                <a:solidFill>
                  <a:srgbClr val="000000"/>
                </a:solidFill>
                <a:latin typeface="GT Walsheim Medium" panose="02000603040000020003" pitchFamily="50" charset="0"/>
              </a:rPr>
              <a:t>the dashboards and how they would roll out, and </a:t>
            </a:r>
            <a:r>
              <a:rPr lang="en-US" sz="1600" i="1" dirty="0" smtClean="0">
                <a:solidFill>
                  <a:srgbClr val="000000"/>
                </a:solidFill>
                <a:latin typeface="GT Walsheim Medium" panose="02000603040000020003" pitchFamily="50" charset="0"/>
              </a:rPr>
              <a:t>certify </a:t>
            </a:r>
            <a:r>
              <a:rPr lang="en-US" sz="1600" dirty="0" smtClean="0">
                <a:solidFill>
                  <a:srgbClr val="000000"/>
                </a:solidFill>
                <a:latin typeface="GT Walsheim Medium" panose="02000603040000020003" pitchFamily="50" charset="0"/>
              </a:rPr>
              <a:t>the right use of data and associated calculations of defined business and individual metrics</a:t>
            </a:r>
          </a:p>
          <a:p>
            <a:pPr marL="342900" indent="-342900">
              <a:buFont typeface="+mj-lt"/>
              <a:buAutoNum type="arabicPeriod"/>
            </a:pPr>
            <a:r>
              <a:rPr lang="en-US" sz="1600" i="1" dirty="0" smtClean="0">
                <a:solidFill>
                  <a:srgbClr val="000000"/>
                </a:solidFill>
                <a:latin typeface="GT Walsheim Medium" panose="02000603040000020003" pitchFamily="50" charset="0"/>
              </a:rPr>
              <a:t>Centralize</a:t>
            </a:r>
            <a:r>
              <a:rPr lang="en-US" sz="1600" dirty="0" smtClean="0">
                <a:solidFill>
                  <a:srgbClr val="000000"/>
                </a:solidFill>
                <a:latin typeface="GT Walsheim Medium" panose="02000603040000020003" pitchFamily="50" charset="0"/>
              </a:rPr>
              <a:t> change control:</a:t>
            </a:r>
            <a:endParaRPr lang="en-US" sz="1600" dirty="0">
              <a:solidFill>
                <a:srgbClr val="000000"/>
              </a:solidFill>
              <a:latin typeface="GT Walsheim Medium" panose="02000603040000020003" pitchFamily="50" charset="0"/>
            </a:endParaRPr>
          </a:p>
          <a:p>
            <a:pPr marL="742950" lvl="1" indent="-285750">
              <a:buFont typeface="Arial" panose="020B0604020202020204" pitchFamily="34" charset="0"/>
              <a:buChar char="•"/>
            </a:pPr>
            <a:r>
              <a:rPr lang="en-US" sz="1600" dirty="0">
                <a:solidFill>
                  <a:srgbClr val="000000"/>
                </a:solidFill>
                <a:latin typeface="GT Walsheim Medium" panose="02000603040000020003" pitchFamily="50" charset="0"/>
              </a:rPr>
              <a:t>One database, with multiple data feeds from all systems of record</a:t>
            </a:r>
          </a:p>
          <a:p>
            <a:pPr marL="742950" lvl="1" indent="-285750">
              <a:buFont typeface="Arial" panose="020B0604020202020204" pitchFamily="34" charset="0"/>
              <a:buChar char="•"/>
            </a:pPr>
            <a:r>
              <a:rPr lang="en-US" sz="1600" dirty="0">
                <a:solidFill>
                  <a:srgbClr val="000000"/>
                </a:solidFill>
                <a:latin typeface="GT Walsheim Medium" panose="02000603040000020003" pitchFamily="50" charset="0"/>
              </a:rPr>
              <a:t>Control access to the feeds and actual dashboard design</a:t>
            </a:r>
          </a:p>
          <a:p>
            <a:pPr marL="742950" lvl="1" indent="-285750">
              <a:buFont typeface="Arial" panose="020B0604020202020204" pitchFamily="34" charset="0"/>
              <a:buChar char="•"/>
            </a:pPr>
            <a:r>
              <a:rPr lang="en-US" sz="1600" dirty="0">
                <a:solidFill>
                  <a:srgbClr val="000000"/>
                </a:solidFill>
                <a:latin typeface="GT Walsheim Medium" panose="02000603040000020003" pitchFamily="50" charset="0"/>
              </a:rPr>
              <a:t>One centralized reporting system for the whole </a:t>
            </a:r>
            <a:r>
              <a:rPr lang="en-US" sz="1600" dirty="0" smtClean="0">
                <a:solidFill>
                  <a:srgbClr val="000000"/>
                </a:solidFill>
                <a:latin typeface="GT Walsheim Medium" panose="02000603040000020003" pitchFamily="50" charset="0"/>
              </a:rPr>
              <a:t>practice; “one version of the truth”</a:t>
            </a:r>
            <a:endParaRPr lang="en-US" sz="1600" dirty="0">
              <a:solidFill>
                <a:srgbClr val="000000"/>
              </a:solidFill>
              <a:latin typeface="GT Walsheim Medium" panose="02000603040000020003" pitchFamily="50" charset="0"/>
            </a:endParaRPr>
          </a:p>
          <a:p>
            <a:pPr marL="742950" lvl="1" indent="-285750">
              <a:buFont typeface="Arial" panose="020B0604020202020204" pitchFamily="34" charset="0"/>
              <a:buChar char="•"/>
            </a:pPr>
            <a:r>
              <a:rPr lang="en-US" sz="1600" dirty="0" smtClean="0">
                <a:solidFill>
                  <a:srgbClr val="000000"/>
                </a:solidFill>
                <a:latin typeface="GT Walsheim Medium" panose="02000603040000020003" pitchFamily="50" charset="0"/>
              </a:rPr>
              <a:t>Control </a:t>
            </a:r>
            <a:r>
              <a:rPr lang="en-US" sz="1600" dirty="0">
                <a:solidFill>
                  <a:srgbClr val="000000"/>
                </a:solidFill>
                <a:latin typeface="GT Walsheim Medium" panose="02000603040000020003" pitchFamily="50" charset="0"/>
              </a:rPr>
              <a:t>changes and </a:t>
            </a:r>
            <a:r>
              <a:rPr lang="en-US" sz="1600" dirty="0" smtClean="0">
                <a:solidFill>
                  <a:srgbClr val="000000"/>
                </a:solidFill>
                <a:latin typeface="GT Walsheim Medium" panose="02000603040000020003" pitchFamily="50" charset="0"/>
              </a:rPr>
              <a:t>updates</a:t>
            </a:r>
            <a:endParaRPr lang="en-US" sz="1600" dirty="0">
              <a:solidFill>
                <a:srgbClr val="000000"/>
              </a:solidFill>
              <a:latin typeface="GT Walsheim Medium" panose="02000603040000020003" pitchFamily="50" charset="0"/>
            </a:endParaRPr>
          </a:p>
        </p:txBody>
      </p:sp>
      <p:sp>
        <p:nvSpPr>
          <p:cNvPr id="7" name="Content Placeholder 3"/>
          <p:cNvSpPr txBox="1">
            <a:spLocks/>
          </p:cNvSpPr>
          <p:nvPr/>
        </p:nvSpPr>
        <p:spPr bwMode="auto">
          <a:xfrm>
            <a:off x="457200" y="1101328"/>
            <a:ext cx="8229600" cy="57135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marR="0" indent="0" algn="l" defTabSz="914400" rtl="0" eaLnBrk="1" fontAlgn="base" latinLnBrk="0" hangingPunct="1">
              <a:lnSpc>
                <a:spcPct val="100000"/>
              </a:lnSpc>
              <a:spcBef>
                <a:spcPct val="20000"/>
              </a:spcBef>
              <a:spcAft>
                <a:spcPct val="0"/>
              </a:spcAft>
              <a:buClrTx/>
              <a:buSzTx/>
              <a:buFontTx/>
              <a:buNone/>
              <a:tabLst/>
              <a:defRPr sz="1800">
                <a:solidFill>
                  <a:schemeClr val="tx1">
                    <a:lumMod val="50000"/>
                  </a:schemeClr>
                </a:solidFill>
                <a:latin typeface="GT Walsheim Medium" panose="02000603040000020003" pitchFamily="50" charset="0"/>
                <a:ea typeface="+mn-ea"/>
                <a:cs typeface="Arial" panose="020B0604020202020204" pitchFamily="34" charset="0"/>
              </a:defRPr>
            </a:lvl1pPr>
            <a:lvl2pPr marL="7429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latin typeface="GT Walsheim Medium" panose="02000603040000020003" pitchFamily="50" charset="0"/>
                <a:cs typeface="Arial" panose="020B0604020202020204" pitchFamily="34" charset="0"/>
              </a:defRPr>
            </a:lvl2pPr>
            <a:lvl3pPr marL="12001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latin typeface="GT Walsheim Medium" panose="02000603040000020003" pitchFamily="50" charset="0"/>
                <a:cs typeface="Arial" panose="020B0604020202020204" pitchFamily="34" charset="0"/>
              </a:defRPr>
            </a:lvl3pPr>
            <a:lvl4pPr marL="16573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latin typeface="GT Walsheim Medium" panose="02000603040000020003" pitchFamily="50" charset="0"/>
                <a:cs typeface="Arial" panose="020B0604020202020204" pitchFamily="34" charset="0"/>
              </a:defRPr>
            </a:lvl4pPr>
            <a:lvl5pPr marL="2114550" marR="0" indent="-285750" algn="l" defTabSz="914400" rtl="0" eaLnBrk="1" fontAlgn="base" latinLnBrk="0" hangingPunct="1">
              <a:lnSpc>
                <a:spcPct val="100000"/>
              </a:lnSpc>
              <a:spcBef>
                <a:spcPct val="20000"/>
              </a:spcBef>
              <a:spcAft>
                <a:spcPct val="0"/>
              </a:spcAft>
              <a:buClrTx/>
              <a:buSzTx/>
              <a:buFont typeface="Arial"/>
              <a:buChar char="•"/>
              <a:tabLst/>
              <a:defRPr sz="1800">
                <a:solidFill>
                  <a:schemeClr val="tx1">
                    <a:lumMod val="50000"/>
                  </a:schemeClr>
                </a:solidFill>
                <a:latin typeface="GT Walsheim Medium" panose="02000603040000020003" pitchFamily="50" charset="0"/>
                <a:cs typeface="Arial" panose="020B0604020202020204" pitchFamily="34" charset="0"/>
              </a:defRPr>
            </a:lvl5pPr>
            <a:lvl6pPr marL="2514600" indent="-228600" algn="l" rtl="0" eaLnBrk="1" fontAlgn="base" hangingPunct="1">
              <a:spcBef>
                <a:spcPct val="20000"/>
              </a:spcBef>
              <a:spcAft>
                <a:spcPct val="0"/>
              </a:spcAft>
              <a:buChar char="»"/>
              <a:defRPr sz="2800">
                <a:solidFill>
                  <a:schemeClr val="tx1"/>
                </a:solidFill>
                <a:latin typeface="+mn-lt"/>
              </a:defRPr>
            </a:lvl6pPr>
            <a:lvl7pPr marL="2971800" indent="-228600" algn="l" rtl="0" eaLnBrk="1" fontAlgn="base" hangingPunct="1">
              <a:spcBef>
                <a:spcPct val="20000"/>
              </a:spcBef>
              <a:spcAft>
                <a:spcPct val="0"/>
              </a:spcAft>
              <a:buChar char="»"/>
              <a:defRPr sz="2800">
                <a:solidFill>
                  <a:schemeClr val="tx1"/>
                </a:solidFill>
                <a:latin typeface="+mn-lt"/>
              </a:defRPr>
            </a:lvl7pPr>
            <a:lvl8pPr marL="3429000" indent="-228600" algn="l" rtl="0" eaLnBrk="1" fontAlgn="base" hangingPunct="1">
              <a:spcBef>
                <a:spcPct val="20000"/>
              </a:spcBef>
              <a:spcAft>
                <a:spcPct val="0"/>
              </a:spcAft>
              <a:buChar char="»"/>
              <a:defRPr sz="2800">
                <a:solidFill>
                  <a:schemeClr val="tx1"/>
                </a:solidFill>
                <a:latin typeface="+mn-lt"/>
              </a:defRPr>
            </a:lvl8pPr>
            <a:lvl9pPr marL="3886200" indent="-228600" algn="l" rtl="0" eaLnBrk="1" fontAlgn="base" hangingPunct="1">
              <a:spcBef>
                <a:spcPct val="20000"/>
              </a:spcBef>
              <a:spcAft>
                <a:spcPct val="0"/>
              </a:spcAft>
              <a:buChar char="»"/>
              <a:defRPr sz="2800">
                <a:solidFill>
                  <a:schemeClr val="tx1"/>
                </a:solidFill>
                <a:latin typeface="+mn-lt"/>
              </a:defRPr>
            </a:lvl9pPr>
          </a:lstStyle>
          <a:p>
            <a:r>
              <a:rPr lang="en-US" kern="0" dirty="0" smtClean="0"/>
              <a:t>Having a well defined process and structure to the Governance Board allowed us to:</a:t>
            </a:r>
            <a:endParaRPr lang="en-US" kern="0" dirty="0"/>
          </a:p>
        </p:txBody>
      </p:sp>
    </p:spTree>
    <p:extLst>
      <p:ext uri="{BB962C8B-B14F-4D97-AF65-F5344CB8AC3E}">
        <p14:creationId xmlns:p14="http://schemas.microsoft.com/office/powerpoint/2010/main" val="3372033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 kicked this off 3 years ago. How are things today?</a:t>
            </a:r>
            <a:endParaRPr lang="en-US" dirty="0"/>
          </a:p>
        </p:txBody>
      </p:sp>
      <p:sp>
        <p:nvSpPr>
          <p:cNvPr id="3" name="Content Placeholder 2"/>
          <p:cNvSpPr>
            <a:spLocks noGrp="1"/>
          </p:cNvSpPr>
          <p:nvPr>
            <p:ph idx="1"/>
          </p:nvPr>
        </p:nvSpPr>
        <p:spPr/>
        <p:txBody>
          <a:bodyPr/>
          <a:lstStyle/>
          <a:p>
            <a:pPr marL="285750" indent="-285750">
              <a:buFont typeface="Arial" panose="020B0604020202020204" pitchFamily="34" charset="0"/>
              <a:buChar char="•"/>
            </a:pPr>
            <a:r>
              <a:rPr lang="en-US" dirty="0" smtClean="0"/>
              <a:t>Reports are no longer being pulled from individual systems; everything is coming from </a:t>
            </a:r>
            <a:r>
              <a:rPr lang="en-US" dirty="0" err="1" smtClean="0"/>
              <a:t>PowerBi</a:t>
            </a:r>
            <a:endParaRPr lang="en-US" dirty="0" smtClean="0"/>
          </a:p>
          <a:p>
            <a:pPr marL="285750" indent="-285750">
              <a:buFont typeface="Arial" panose="020B0604020202020204" pitchFamily="34" charset="0"/>
              <a:buChar char="•"/>
            </a:pPr>
            <a:r>
              <a:rPr lang="en-US" dirty="0" smtClean="0"/>
              <a:t>Original iteration of the Governance Board is no longer needed; the dashboards are centrally managed through our internal business operations function, which has line of sight into all areas of the business</a:t>
            </a:r>
          </a:p>
        </p:txBody>
      </p:sp>
    </p:spTree>
    <p:extLst>
      <p:ext uri="{BB962C8B-B14F-4D97-AF65-F5344CB8AC3E}">
        <p14:creationId xmlns:p14="http://schemas.microsoft.com/office/powerpoint/2010/main" val="4776454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5424" y="2020694"/>
            <a:ext cx="8229601" cy="701278"/>
          </a:xfrm>
        </p:spPr>
        <p:txBody>
          <a:bodyPr/>
          <a:lstStyle/>
          <a:p>
            <a:pPr algn="ctr"/>
            <a:r>
              <a:rPr lang="en-US" sz="3200" dirty="0" smtClean="0"/>
              <a:t>Questions?</a:t>
            </a:r>
            <a:endParaRPr lang="en-US" sz="3200" dirty="0"/>
          </a:p>
        </p:txBody>
      </p:sp>
    </p:spTree>
    <p:extLst>
      <p:ext uri="{BB962C8B-B14F-4D97-AF65-F5344CB8AC3E}">
        <p14:creationId xmlns:p14="http://schemas.microsoft.com/office/powerpoint/2010/main" val="39678549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1484908"/>
      </p:ext>
    </p:extLst>
  </p:cSld>
  <p:clrMapOvr>
    <a:masterClrMapping/>
  </p:clrMapOvr>
</p:sld>
</file>

<file path=ppt/theme/theme1.xml><?xml version="1.0" encoding="utf-8"?>
<a:theme xmlns:a="http://schemas.openxmlformats.org/drawingml/2006/main" name="1_Default Design">
  <a:themeElements>
    <a:clrScheme name="Grant Thornton existing palette">
      <a:dk1>
        <a:srgbClr val="444444"/>
      </a:dk1>
      <a:lt1>
        <a:srgbClr val="FFFFFF"/>
      </a:lt1>
      <a:dk2>
        <a:srgbClr val="444444"/>
      </a:dk2>
      <a:lt2>
        <a:srgbClr val="FFFFFF"/>
      </a:lt2>
      <a:accent1>
        <a:srgbClr val="4F2D7F"/>
      </a:accent1>
      <a:accent2>
        <a:srgbClr val="824BB0"/>
      </a:accent2>
      <a:accent3>
        <a:srgbClr val="B1059D"/>
      </a:accent3>
      <a:accent4>
        <a:srgbClr val="8E9300"/>
      </a:accent4>
      <a:accent5>
        <a:srgbClr val="7AB800"/>
      </a:accent5>
      <a:accent6>
        <a:srgbClr val="747678"/>
      </a:accent6>
      <a:hlink>
        <a:srgbClr val="4F2D7F"/>
      </a:hlink>
      <a:folHlink>
        <a:srgbClr val="824BB0"/>
      </a:folHlink>
    </a:clrScheme>
    <a:fontScheme name="Grant Thornton fonts">
      <a:majorFont>
        <a:latin typeface="Arial Narrow"/>
        <a:ea typeface=""/>
        <a:cs typeface=""/>
      </a:majorFont>
      <a:minorFont>
        <a:latin typeface="Arial Narrow"/>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_Default Design">
  <a:themeElements>
    <a:clrScheme name="Grant Thornton existing palette">
      <a:dk1>
        <a:srgbClr val="444444"/>
      </a:dk1>
      <a:lt1>
        <a:srgbClr val="FFFFFF"/>
      </a:lt1>
      <a:dk2>
        <a:srgbClr val="444444"/>
      </a:dk2>
      <a:lt2>
        <a:srgbClr val="FFFFFF"/>
      </a:lt2>
      <a:accent1>
        <a:srgbClr val="4F2D7F"/>
      </a:accent1>
      <a:accent2>
        <a:srgbClr val="824BB0"/>
      </a:accent2>
      <a:accent3>
        <a:srgbClr val="B1059D"/>
      </a:accent3>
      <a:accent4>
        <a:srgbClr val="8E9300"/>
      </a:accent4>
      <a:accent5>
        <a:srgbClr val="7AB800"/>
      </a:accent5>
      <a:accent6>
        <a:srgbClr val="747678"/>
      </a:accent6>
      <a:hlink>
        <a:srgbClr val="4F2D7F"/>
      </a:hlink>
      <a:folHlink>
        <a:srgbClr val="824BB0"/>
      </a:folHlink>
    </a:clrScheme>
    <a:fontScheme name="Grant Thornton fonts">
      <a:majorFont>
        <a:latin typeface="Arial Narrow"/>
        <a:ea typeface=""/>
        <a:cs typeface=""/>
      </a:majorFont>
      <a:minorFont>
        <a:latin typeface="Arial Narrow"/>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3_Default Design">
  <a:themeElements>
    <a:clrScheme name="Grant Thornton existing palette">
      <a:dk1>
        <a:srgbClr val="444444"/>
      </a:dk1>
      <a:lt1>
        <a:srgbClr val="FFFFFF"/>
      </a:lt1>
      <a:dk2>
        <a:srgbClr val="444444"/>
      </a:dk2>
      <a:lt2>
        <a:srgbClr val="FFFFFF"/>
      </a:lt2>
      <a:accent1>
        <a:srgbClr val="4F2D7F"/>
      </a:accent1>
      <a:accent2>
        <a:srgbClr val="824BB0"/>
      </a:accent2>
      <a:accent3>
        <a:srgbClr val="B1059D"/>
      </a:accent3>
      <a:accent4>
        <a:srgbClr val="8E9300"/>
      </a:accent4>
      <a:accent5>
        <a:srgbClr val="7AB800"/>
      </a:accent5>
      <a:accent6>
        <a:srgbClr val="747678"/>
      </a:accent6>
      <a:hlink>
        <a:srgbClr val="4F2D7F"/>
      </a:hlink>
      <a:folHlink>
        <a:srgbClr val="824BB0"/>
      </a:folHlink>
    </a:clrScheme>
    <a:fontScheme name="Grant Thornton fonts">
      <a:majorFont>
        <a:latin typeface="Arial Narrow"/>
        <a:ea typeface=""/>
        <a:cs typeface=""/>
      </a:majorFont>
      <a:minorFont>
        <a:latin typeface="Arial Narrow"/>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0000"/>
        </a:solidFill>
        <a:ln w="57150">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2400" dirty="0" smtClean="0">
            <a:latin typeface="Arial" panose="020B0604020202020204" pitchFamily="34" charset="0"/>
            <a:cs typeface="Arial" panose="020B0604020202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rgbClr val="4E2683"/>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dirty="0" smtClean="0">
            <a:solidFill>
              <a:srgbClr val="FF0000"/>
            </a:solidFill>
            <a:latin typeface="Arial Narrow" panose="020B060602020203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GT KM Strategy and Plan_Audit Discussion">
  <a:themeElements>
    <a:clrScheme name="Grant Thornton Colors">
      <a:dk1>
        <a:sysClr val="windowText" lastClr="000000"/>
      </a:dk1>
      <a:lt1>
        <a:sysClr val="window" lastClr="FFFFFF"/>
      </a:lt1>
      <a:dk2>
        <a:srgbClr val="824BB0"/>
      </a:dk2>
      <a:lt2>
        <a:srgbClr val="747678"/>
      </a:lt2>
      <a:accent1>
        <a:srgbClr val="4F2D7F"/>
      </a:accent1>
      <a:accent2>
        <a:srgbClr val="C30045"/>
      </a:accent2>
      <a:accent3>
        <a:srgbClr val="B1059D"/>
      </a:accent3>
      <a:accent4>
        <a:srgbClr val="006D55"/>
      </a:accent4>
      <a:accent5>
        <a:srgbClr val="7AB800"/>
      </a:accent5>
      <a:accent6>
        <a:srgbClr val="FF7900"/>
      </a:accent6>
      <a:hlink>
        <a:srgbClr val="0000FF"/>
      </a:hlink>
      <a:folHlink>
        <a:srgbClr val="80008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0000"/>
        </a:solidFill>
        <a:ln w="57150">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2400" dirty="0" smtClean="0">
            <a:latin typeface="Arial" panose="020B0604020202020204" pitchFamily="34" charset="0"/>
            <a:cs typeface="Arial" panose="020B0604020202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rgbClr val="4E2683"/>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dirty="0" smtClean="0">
            <a:solidFill>
              <a:srgbClr val="FF0000"/>
            </a:solidFill>
            <a:latin typeface="Arial Narrow" panose="020B060602020203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4_Default Design">
  <a:themeElements>
    <a:clrScheme name="GT">
      <a:dk1>
        <a:srgbClr val="4F2D7F"/>
      </a:dk1>
      <a:lt1>
        <a:srgbClr val="FFFFFF"/>
      </a:lt1>
      <a:dk2>
        <a:srgbClr val="4F2D7F"/>
      </a:dk2>
      <a:lt2>
        <a:srgbClr val="FFFFFF"/>
      </a:lt2>
      <a:accent1>
        <a:srgbClr val="4F2D7F"/>
      </a:accent1>
      <a:accent2>
        <a:srgbClr val="C8BEAF"/>
      </a:accent2>
      <a:accent3>
        <a:srgbClr val="00A7B5"/>
      </a:accent3>
      <a:accent4>
        <a:srgbClr val="FF7D1E"/>
      </a:accent4>
      <a:accent5>
        <a:srgbClr val="9BD732"/>
      </a:accent5>
      <a:accent6>
        <a:srgbClr val="E92841"/>
      </a:accent6>
      <a:hlink>
        <a:srgbClr val="ABACAE"/>
      </a:hlink>
      <a:folHlink>
        <a:srgbClr val="C7C8C9"/>
      </a:folHlink>
    </a:clrScheme>
    <a:fontScheme name="GT">
      <a:majorFont>
        <a:latin typeface="GT Walsheim Regular"/>
        <a:ea typeface=""/>
        <a:cs typeface=""/>
      </a:majorFont>
      <a:minorFont>
        <a:latin typeface="GT Walsheim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5_Default Design">
  <a:themeElements>
    <a:clrScheme name="GT">
      <a:dk1>
        <a:srgbClr val="4F2D7F"/>
      </a:dk1>
      <a:lt1>
        <a:srgbClr val="FFFFFF"/>
      </a:lt1>
      <a:dk2>
        <a:srgbClr val="4F2D7F"/>
      </a:dk2>
      <a:lt2>
        <a:srgbClr val="FFFFFF"/>
      </a:lt2>
      <a:accent1>
        <a:srgbClr val="4F2D7F"/>
      </a:accent1>
      <a:accent2>
        <a:srgbClr val="C8BEAF"/>
      </a:accent2>
      <a:accent3>
        <a:srgbClr val="00A7B5"/>
      </a:accent3>
      <a:accent4>
        <a:srgbClr val="FF7D1E"/>
      </a:accent4>
      <a:accent5>
        <a:srgbClr val="9BD732"/>
      </a:accent5>
      <a:accent6>
        <a:srgbClr val="E92841"/>
      </a:accent6>
      <a:hlink>
        <a:srgbClr val="ABACAE"/>
      </a:hlink>
      <a:folHlink>
        <a:srgbClr val="C7C8C9"/>
      </a:folHlink>
    </a:clrScheme>
    <a:fontScheme name="GT">
      <a:majorFont>
        <a:latin typeface="GT Walsheim Regular"/>
        <a:ea typeface=""/>
        <a:cs typeface=""/>
      </a:majorFont>
      <a:minorFont>
        <a:latin typeface="GT Walsheim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6_Default Design">
  <a:themeElements>
    <a:clrScheme name="GT">
      <a:dk1>
        <a:srgbClr val="4F2D7F"/>
      </a:dk1>
      <a:lt1>
        <a:srgbClr val="FFFFFF"/>
      </a:lt1>
      <a:dk2>
        <a:srgbClr val="4F2D7F"/>
      </a:dk2>
      <a:lt2>
        <a:srgbClr val="FFFFFF"/>
      </a:lt2>
      <a:accent1>
        <a:srgbClr val="4F2D7F"/>
      </a:accent1>
      <a:accent2>
        <a:srgbClr val="C8BEAF"/>
      </a:accent2>
      <a:accent3>
        <a:srgbClr val="00A7B5"/>
      </a:accent3>
      <a:accent4>
        <a:srgbClr val="FF7D1E"/>
      </a:accent4>
      <a:accent5>
        <a:srgbClr val="9BD732"/>
      </a:accent5>
      <a:accent6>
        <a:srgbClr val="E92841"/>
      </a:accent6>
      <a:hlink>
        <a:srgbClr val="ABACAE"/>
      </a:hlink>
      <a:folHlink>
        <a:srgbClr val="C7C8C9"/>
      </a:folHlink>
    </a:clrScheme>
    <a:fontScheme name="GT">
      <a:majorFont>
        <a:latin typeface="GT Walsheim Regular"/>
        <a:ea typeface=""/>
        <a:cs typeface=""/>
      </a:majorFont>
      <a:minorFont>
        <a:latin typeface="GT Walsheim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44B787C2EE1474DB6DF4522938BEBAB" ma:contentTypeVersion="2" ma:contentTypeDescription="Create a new document." ma:contentTypeScope="" ma:versionID="2c2d0a68ce45be85570552af8499df0d">
  <xsd:schema xmlns:xsd="http://www.w3.org/2001/XMLSchema" xmlns:xs="http://www.w3.org/2001/XMLSchema" xmlns:p="http://schemas.microsoft.com/office/2006/metadata/properties" xmlns:ns2="f592ed52-848c-48db-84d9-d149741d8145" targetNamespace="http://schemas.microsoft.com/office/2006/metadata/properties" ma:root="true" ma:fieldsID="14ae60f7a3f6b780286a7504855f7c16" ns2:_="">
    <xsd:import namespace="f592ed52-848c-48db-84d9-d149741d8145"/>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592ed52-848c-48db-84d9-d149741d8145"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E531413-43F6-46D6-94C5-95DEB8CD469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592ed52-848c-48db-84d9-d149741d814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84B2DC9-D9CF-43F1-B31F-E1D7013A7BA7}">
  <ds:schemaRefs>
    <ds:schemaRef ds:uri="http://schemas.microsoft.com/sharepoint/v3/contenttype/forms"/>
  </ds:schemaRefs>
</ds:datastoreItem>
</file>

<file path=customXml/itemProps3.xml><?xml version="1.0" encoding="utf-8"?>
<ds:datastoreItem xmlns:ds="http://schemas.openxmlformats.org/officeDocument/2006/customXml" ds:itemID="{6DC2114C-C9BD-4A41-8BBE-96C6A8233868}">
  <ds:schemaRef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f592ed52-848c-48db-84d9-d149741d8145"/>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128367</TotalTime>
  <Words>506</Words>
  <Application>Microsoft Office PowerPoint</Application>
  <PresentationFormat>On-screen Show (16:9)</PresentationFormat>
  <Paragraphs>42</Paragraphs>
  <Slides>8</Slides>
  <Notes>2</Notes>
  <HiddenSlides>0</HiddenSlides>
  <MMClips>0</MMClips>
  <ScaleCrop>false</ScaleCrop>
  <HeadingPairs>
    <vt:vector size="6" baseType="variant">
      <vt:variant>
        <vt:lpstr>Fonts Used</vt:lpstr>
      </vt:variant>
      <vt:variant>
        <vt:i4>7</vt:i4>
      </vt:variant>
      <vt:variant>
        <vt:lpstr>Theme</vt:lpstr>
      </vt:variant>
      <vt:variant>
        <vt:i4>9</vt:i4>
      </vt:variant>
      <vt:variant>
        <vt:lpstr>Slide Titles</vt:lpstr>
      </vt:variant>
      <vt:variant>
        <vt:i4>8</vt:i4>
      </vt:variant>
    </vt:vector>
  </HeadingPairs>
  <TitlesOfParts>
    <vt:vector size="24" baseType="lpstr">
      <vt:lpstr>Arial</vt:lpstr>
      <vt:lpstr>Arial Narrow</vt:lpstr>
      <vt:lpstr>Calibri</vt:lpstr>
      <vt:lpstr>GT Walsheim Bold</vt:lpstr>
      <vt:lpstr>GT Walsheim Light</vt:lpstr>
      <vt:lpstr>GT Walsheim Medium</vt:lpstr>
      <vt:lpstr>Times New Roman</vt:lpstr>
      <vt:lpstr>1_Default Design</vt:lpstr>
      <vt:lpstr>2_Default Design</vt:lpstr>
      <vt:lpstr>3_Default Design</vt:lpstr>
      <vt:lpstr>Custom Design</vt:lpstr>
      <vt:lpstr>GT KM Strategy and Plan_Audit Discussion</vt:lpstr>
      <vt:lpstr>1_Custom Design</vt:lpstr>
      <vt:lpstr>4_Default Design</vt:lpstr>
      <vt:lpstr>5_Default Design</vt:lpstr>
      <vt:lpstr>6_Default Design</vt:lpstr>
      <vt:lpstr>Building a Governance Structure</vt:lpstr>
      <vt:lpstr>The Problem</vt:lpstr>
      <vt:lpstr>The Solution: PowerBI</vt:lpstr>
      <vt:lpstr>You have this great idea! Now what?</vt:lpstr>
      <vt:lpstr>Why this worked</vt:lpstr>
      <vt:lpstr>We kicked this off 3 years ago. How are things today?</vt:lpstr>
      <vt:lpstr>Questions?</vt:lpstr>
      <vt:lpstr>PowerPoint Presentation</vt:lpstr>
    </vt:vector>
  </TitlesOfParts>
  <Company>Grant Thornton LLP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Grant Thornton Social Media Analysis and Recommendations</dc:title>
  <dc:creator>Conklin, Sara</dc:creator>
  <cp:lastModifiedBy>D'Anna, Teresa</cp:lastModifiedBy>
  <cp:revision>3627</cp:revision>
  <cp:lastPrinted>2018-02-05T19:15:57Z</cp:lastPrinted>
  <dcterms:created xsi:type="dcterms:W3CDTF">2015-02-05T19:49:38Z</dcterms:created>
  <dcterms:modified xsi:type="dcterms:W3CDTF">2020-02-26T19:52:35Z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GT Templates Version">
    <vt:lpwstr>1.0</vt:lpwstr>
  </property>
  <property fmtid="{D5CDD505-2E9C-101B-9397-08002B2CF9AE}" pid="3" name="ContentTypeId">
    <vt:lpwstr>0x010100244B787C2EE1474DB6DF4522938BEBAB</vt:lpwstr>
  </property>
</Properties>
</file>